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69" r:id="rId5"/>
    <p:sldId id="270" r:id="rId6"/>
    <p:sldId id="259" r:id="rId7"/>
    <p:sldId id="260" r:id="rId8"/>
    <p:sldId id="262" r:id="rId9"/>
    <p:sldId id="271" r:id="rId10"/>
    <p:sldId id="263" r:id="rId11"/>
    <p:sldId id="272" r:id="rId12"/>
    <p:sldId id="264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1" r:id="rId50"/>
    <p:sldId id="310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F1B156-79A3-47E9-9E72-CFE29BFD9F70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B60ADF70-DB67-41A7-8F28-4F7037F7A1F6}">
      <dgm:prSet phldrT="[Texto]"/>
      <dgm:spPr/>
      <dgm:t>
        <a:bodyPr/>
        <a:lstStyle/>
        <a:p>
          <a:r>
            <a:rPr lang="es-ES" b="1" dirty="0" smtClean="0"/>
            <a:t>NIVELES DE ORGANIZACIÓN</a:t>
          </a:r>
          <a:endParaRPr lang="es-ES" b="1" dirty="0"/>
        </a:p>
      </dgm:t>
    </dgm:pt>
    <dgm:pt modelId="{8525D9CB-6BD4-4121-877D-74F09C952A05}" type="parTrans" cxnId="{DE6F1226-89F5-4E96-AF14-8EA133D08199}">
      <dgm:prSet/>
      <dgm:spPr/>
      <dgm:t>
        <a:bodyPr/>
        <a:lstStyle/>
        <a:p>
          <a:endParaRPr lang="es-ES"/>
        </a:p>
      </dgm:t>
    </dgm:pt>
    <dgm:pt modelId="{015B1B7A-D40B-43DC-8790-ABC346E8BE0D}" type="sibTrans" cxnId="{DE6F1226-89F5-4E96-AF14-8EA133D08199}">
      <dgm:prSet/>
      <dgm:spPr/>
      <dgm:t>
        <a:bodyPr/>
        <a:lstStyle/>
        <a:p>
          <a:endParaRPr lang="es-ES"/>
        </a:p>
      </dgm:t>
    </dgm:pt>
    <dgm:pt modelId="{FF28F4A8-5A70-437B-AFA2-C17619B5DFBB}">
      <dgm:prSet phldrT="[Texto]"/>
      <dgm:spPr/>
      <dgm:t>
        <a:bodyPr/>
        <a:lstStyle/>
        <a:p>
          <a:r>
            <a:rPr lang="es-ES" dirty="0" smtClean="0"/>
            <a:t>ABIÓTICOS</a:t>
          </a:r>
          <a:endParaRPr lang="es-ES" dirty="0"/>
        </a:p>
      </dgm:t>
    </dgm:pt>
    <dgm:pt modelId="{631CAD55-7C19-4DEB-88FA-71CFB036189A}" type="parTrans" cxnId="{C2892DA5-2D0A-4801-848C-24F9E352C18A}">
      <dgm:prSet/>
      <dgm:spPr/>
      <dgm:t>
        <a:bodyPr/>
        <a:lstStyle/>
        <a:p>
          <a:endParaRPr lang="es-ES"/>
        </a:p>
      </dgm:t>
    </dgm:pt>
    <dgm:pt modelId="{789C530B-1D7A-4917-AC30-B459B2C7F075}" type="sibTrans" cxnId="{C2892DA5-2D0A-4801-848C-24F9E352C18A}">
      <dgm:prSet/>
      <dgm:spPr/>
      <dgm:t>
        <a:bodyPr/>
        <a:lstStyle/>
        <a:p>
          <a:endParaRPr lang="es-ES"/>
        </a:p>
      </dgm:t>
    </dgm:pt>
    <dgm:pt modelId="{59B16A5E-DFAB-461F-A6AB-BF7D38C7DC28}">
      <dgm:prSet phldrT="[Texto]"/>
      <dgm:spPr/>
      <dgm:t>
        <a:bodyPr/>
        <a:lstStyle/>
        <a:p>
          <a:r>
            <a:rPr lang="es-ES" dirty="0" smtClean="0"/>
            <a:t>SUBATÓMICO</a:t>
          </a:r>
          <a:endParaRPr lang="es-ES" dirty="0"/>
        </a:p>
      </dgm:t>
    </dgm:pt>
    <dgm:pt modelId="{A10C5EAC-741B-4B23-A7C6-C7C28D765057}" type="parTrans" cxnId="{74A76182-F979-4778-AFDE-4990D3EB68BC}">
      <dgm:prSet/>
      <dgm:spPr/>
      <dgm:t>
        <a:bodyPr/>
        <a:lstStyle/>
        <a:p>
          <a:endParaRPr lang="es-ES"/>
        </a:p>
      </dgm:t>
    </dgm:pt>
    <dgm:pt modelId="{FD9CB9B8-B114-4114-AA45-15DFB80A2BA0}" type="sibTrans" cxnId="{74A76182-F979-4778-AFDE-4990D3EB68BC}">
      <dgm:prSet/>
      <dgm:spPr/>
      <dgm:t>
        <a:bodyPr/>
        <a:lstStyle/>
        <a:p>
          <a:endParaRPr lang="es-ES"/>
        </a:p>
      </dgm:t>
    </dgm:pt>
    <dgm:pt modelId="{D2F87EFE-C4A0-4990-B0FF-414DE788639F}">
      <dgm:prSet phldrT="[Texto]"/>
      <dgm:spPr/>
      <dgm:t>
        <a:bodyPr/>
        <a:lstStyle/>
        <a:p>
          <a:r>
            <a:rPr lang="es-ES" dirty="0" smtClean="0"/>
            <a:t>ATÓMICO</a:t>
          </a:r>
        </a:p>
      </dgm:t>
    </dgm:pt>
    <dgm:pt modelId="{300EB1E4-8002-4834-B249-5090C489E7B2}" type="parTrans" cxnId="{1D3B99CF-288B-4EF6-825B-817F76FA88B3}">
      <dgm:prSet/>
      <dgm:spPr/>
      <dgm:t>
        <a:bodyPr/>
        <a:lstStyle/>
        <a:p>
          <a:endParaRPr lang="es-ES"/>
        </a:p>
      </dgm:t>
    </dgm:pt>
    <dgm:pt modelId="{08658717-EC65-4B09-957A-2F1B9048DBAF}" type="sibTrans" cxnId="{1D3B99CF-288B-4EF6-825B-817F76FA88B3}">
      <dgm:prSet/>
      <dgm:spPr/>
      <dgm:t>
        <a:bodyPr/>
        <a:lstStyle/>
        <a:p>
          <a:endParaRPr lang="es-ES"/>
        </a:p>
      </dgm:t>
    </dgm:pt>
    <dgm:pt modelId="{44052A15-9836-4B59-A2A2-571105480A1F}">
      <dgm:prSet phldrT="[Texto]"/>
      <dgm:spPr/>
      <dgm:t>
        <a:bodyPr/>
        <a:lstStyle/>
        <a:p>
          <a:r>
            <a:rPr lang="es-ES" dirty="0" smtClean="0"/>
            <a:t>BIÓTICOS</a:t>
          </a:r>
          <a:endParaRPr lang="es-ES" dirty="0"/>
        </a:p>
      </dgm:t>
    </dgm:pt>
    <dgm:pt modelId="{E2EDF952-2DC1-4DBD-BE66-B320CA180FBC}" type="parTrans" cxnId="{02D07E36-3B57-473E-ABD6-A16BA92F613A}">
      <dgm:prSet/>
      <dgm:spPr/>
      <dgm:t>
        <a:bodyPr/>
        <a:lstStyle/>
        <a:p>
          <a:endParaRPr lang="es-ES"/>
        </a:p>
      </dgm:t>
    </dgm:pt>
    <dgm:pt modelId="{EF474E5B-3111-47EE-BDE7-0AF70DF5439A}" type="sibTrans" cxnId="{02D07E36-3B57-473E-ABD6-A16BA92F613A}">
      <dgm:prSet/>
      <dgm:spPr/>
      <dgm:t>
        <a:bodyPr/>
        <a:lstStyle/>
        <a:p>
          <a:endParaRPr lang="es-ES"/>
        </a:p>
      </dgm:t>
    </dgm:pt>
    <dgm:pt modelId="{2F45C0C8-3D85-41D6-BB78-6D0416D9FABC}">
      <dgm:prSet phldrT="[Texto]"/>
      <dgm:spPr/>
      <dgm:t>
        <a:bodyPr/>
        <a:lstStyle/>
        <a:p>
          <a:r>
            <a:rPr lang="es-ES" dirty="0" smtClean="0"/>
            <a:t>CELULAR</a:t>
          </a:r>
          <a:endParaRPr lang="es-ES" dirty="0"/>
        </a:p>
      </dgm:t>
    </dgm:pt>
    <dgm:pt modelId="{367F2B63-F65B-4EA7-BFEF-85317209C089}" type="parTrans" cxnId="{4787FF0C-0093-46BB-86BF-E07B2F41C6FA}">
      <dgm:prSet/>
      <dgm:spPr/>
      <dgm:t>
        <a:bodyPr/>
        <a:lstStyle/>
        <a:p>
          <a:endParaRPr lang="es-ES"/>
        </a:p>
      </dgm:t>
    </dgm:pt>
    <dgm:pt modelId="{FECD253F-D1B6-4EDE-872B-205DEB507C4D}" type="sibTrans" cxnId="{4787FF0C-0093-46BB-86BF-E07B2F41C6FA}">
      <dgm:prSet/>
      <dgm:spPr/>
      <dgm:t>
        <a:bodyPr/>
        <a:lstStyle/>
        <a:p>
          <a:endParaRPr lang="es-ES"/>
        </a:p>
      </dgm:t>
    </dgm:pt>
    <dgm:pt modelId="{0897728E-BFC4-41A1-BC07-85A3FFEC2FBA}">
      <dgm:prSet phldrT="[Texto]"/>
      <dgm:spPr/>
      <dgm:t>
        <a:bodyPr/>
        <a:lstStyle/>
        <a:p>
          <a:r>
            <a:rPr lang="es-ES" dirty="0" smtClean="0"/>
            <a:t>MOLECULAR</a:t>
          </a:r>
        </a:p>
      </dgm:t>
    </dgm:pt>
    <dgm:pt modelId="{1A8C76CD-F862-48E2-B7D5-831D82C0C841}" type="parTrans" cxnId="{2D97C75F-AD82-42FC-8C42-B6548117D3CB}">
      <dgm:prSet/>
      <dgm:spPr/>
      <dgm:t>
        <a:bodyPr/>
        <a:lstStyle/>
        <a:p>
          <a:endParaRPr lang="es-ES"/>
        </a:p>
      </dgm:t>
    </dgm:pt>
    <dgm:pt modelId="{11974960-20A7-4D43-8168-89AD7DAA1567}" type="sibTrans" cxnId="{2D97C75F-AD82-42FC-8C42-B6548117D3CB}">
      <dgm:prSet/>
      <dgm:spPr/>
      <dgm:t>
        <a:bodyPr/>
        <a:lstStyle/>
        <a:p>
          <a:endParaRPr lang="es-ES"/>
        </a:p>
      </dgm:t>
    </dgm:pt>
    <dgm:pt modelId="{192BF1F3-D0BC-4D8B-80EC-459412A50C6E}">
      <dgm:prSet phldrT="[Texto]"/>
      <dgm:spPr/>
      <dgm:t>
        <a:bodyPr/>
        <a:lstStyle/>
        <a:p>
          <a:r>
            <a:rPr lang="es-ES" dirty="0" smtClean="0"/>
            <a:t>PLURICELULAR</a:t>
          </a:r>
          <a:endParaRPr lang="es-ES" dirty="0"/>
        </a:p>
      </dgm:t>
    </dgm:pt>
    <dgm:pt modelId="{83E7E633-0D29-421B-8B63-505FC1CC3DBD}" type="parTrans" cxnId="{482CF70E-D772-4990-A991-763FB047109A}">
      <dgm:prSet/>
      <dgm:spPr/>
      <dgm:t>
        <a:bodyPr/>
        <a:lstStyle/>
        <a:p>
          <a:endParaRPr lang="es-ES"/>
        </a:p>
      </dgm:t>
    </dgm:pt>
    <dgm:pt modelId="{817FFFFD-5C6E-4478-A41A-DF7481ADF0C8}" type="sibTrans" cxnId="{482CF70E-D772-4990-A991-763FB047109A}">
      <dgm:prSet/>
      <dgm:spPr/>
      <dgm:t>
        <a:bodyPr/>
        <a:lstStyle/>
        <a:p>
          <a:endParaRPr lang="es-ES"/>
        </a:p>
      </dgm:t>
    </dgm:pt>
    <dgm:pt modelId="{79E2105F-BB97-4DE8-92A1-D6176F48C218}">
      <dgm:prSet phldrT="[Texto]"/>
      <dgm:spPr/>
      <dgm:t>
        <a:bodyPr/>
        <a:lstStyle/>
        <a:p>
          <a:r>
            <a:rPr lang="es-ES" dirty="0" smtClean="0"/>
            <a:t>ORGANISMOS</a:t>
          </a:r>
          <a:endParaRPr lang="es-ES" dirty="0"/>
        </a:p>
      </dgm:t>
    </dgm:pt>
    <dgm:pt modelId="{49BC6D1A-88F5-4B7A-94C1-78E64FF504DF}" type="parTrans" cxnId="{76694212-41BB-4009-B384-A052BDF0D38F}">
      <dgm:prSet/>
      <dgm:spPr/>
      <dgm:t>
        <a:bodyPr/>
        <a:lstStyle/>
        <a:p>
          <a:endParaRPr lang="es-ES"/>
        </a:p>
      </dgm:t>
    </dgm:pt>
    <dgm:pt modelId="{EEAB18DC-5498-45FD-A920-FEF4205CE8A9}" type="sibTrans" cxnId="{76694212-41BB-4009-B384-A052BDF0D38F}">
      <dgm:prSet/>
      <dgm:spPr/>
      <dgm:t>
        <a:bodyPr/>
        <a:lstStyle/>
        <a:p>
          <a:endParaRPr lang="es-ES"/>
        </a:p>
      </dgm:t>
    </dgm:pt>
    <dgm:pt modelId="{42DAD8D1-B7B4-4701-9996-C649C31B7FC9}">
      <dgm:prSet phldrT="[Texto]"/>
      <dgm:spPr/>
      <dgm:t>
        <a:bodyPr/>
        <a:lstStyle/>
        <a:p>
          <a:r>
            <a:rPr lang="es-ES" dirty="0" smtClean="0"/>
            <a:t>POBLACIONES…</a:t>
          </a:r>
          <a:endParaRPr lang="es-ES" dirty="0"/>
        </a:p>
      </dgm:t>
    </dgm:pt>
    <dgm:pt modelId="{A9FB8D03-0555-4AE6-BC66-75974FCC0F7B}" type="parTrans" cxnId="{EDF9B60E-1D6A-4CD0-9D65-07E81ED64A91}">
      <dgm:prSet/>
      <dgm:spPr/>
      <dgm:t>
        <a:bodyPr/>
        <a:lstStyle/>
        <a:p>
          <a:endParaRPr lang="es-ES"/>
        </a:p>
      </dgm:t>
    </dgm:pt>
    <dgm:pt modelId="{56B7EE0F-024B-48AA-9ACF-EDFA9CF0B449}" type="sibTrans" cxnId="{EDF9B60E-1D6A-4CD0-9D65-07E81ED64A91}">
      <dgm:prSet/>
      <dgm:spPr/>
      <dgm:t>
        <a:bodyPr/>
        <a:lstStyle/>
        <a:p>
          <a:endParaRPr lang="es-ES"/>
        </a:p>
      </dgm:t>
    </dgm:pt>
    <dgm:pt modelId="{B8EFD85D-88D0-4031-9C22-CE128AE0451F}" type="pres">
      <dgm:prSet presAssocID="{ABF1B156-79A3-47E9-9E72-CFE29BFD9F7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ED273C5-F363-4BE5-9D39-7AC65A4B040E}" type="pres">
      <dgm:prSet presAssocID="{B60ADF70-DB67-41A7-8F28-4F7037F7A1F6}" presName="root1" presStyleCnt="0"/>
      <dgm:spPr/>
    </dgm:pt>
    <dgm:pt modelId="{CE2749BC-BC68-42D3-8E59-1E729B2AC709}" type="pres">
      <dgm:prSet presAssocID="{B60ADF70-DB67-41A7-8F28-4F7037F7A1F6}" presName="LevelOneTextNode" presStyleLbl="node0" presStyleIdx="0" presStyleCnt="1" custScaleX="92040" custScaleY="63719" custLinFactNeighborX="-47992" custLinFactNeighborY="1745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45E0E0B-C3F9-49A9-9AC2-1BAE955F71BC}" type="pres">
      <dgm:prSet presAssocID="{B60ADF70-DB67-41A7-8F28-4F7037F7A1F6}" presName="level2hierChild" presStyleCnt="0"/>
      <dgm:spPr/>
    </dgm:pt>
    <dgm:pt modelId="{43EDCAE0-A523-432F-B599-4512B0A01598}" type="pres">
      <dgm:prSet presAssocID="{631CAD55-7C19-4DEB-88FA-71CFB036189A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6C5BF348-9C0C-4758-8CD8-5E5C1E3D805F}" type="pres">
      <dgm:prSet presAssocID="{631CAD55-7C19-4DEB-88FA-71CFB036189A}" presName="connTx" presStyleLbl="parChTrans1D2" presStyleIdx="0" presStyleCnt="2"/>
      <dgm:spPr/>
      <dgm:t>
        <a:bodyPr/>
        <a:lstStyle/>
        <a:p>
          <a:endParaRPr lang="es-ES"/>
        </a:p>
      </dgm:t>
    </dgm:pt>
    <dgm:pt modelId="{1E14B018-C5FE-4698-BF57-B600E8CF8B21}" type="pres">
      <dgm:prSet presAssocID="{FF28F4A8-5A70-437B-AFA2-C17619B5DFBB}" presName="root2" presStyleCnt="0"/>
      <dgm:spPr/>
    </dgm:pt>
    <dgm:pt modelId="{51893ED2-4411-4F4F-9D8B-4CBA13F7A603}" type="pres">
      <dgm:prSet presAssocID="{FF28F4A8-5A70-437B-AFA2-C17619B5DFBB}" presName="LevelTwoTextNode" presStyleLbl="node2" presStyleIdx="0" presStyleCnt="2" custScaleX="69886" custScaleY="70901" custLinFactNeighborX="-35233" custLinFactNeighborY="4288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D6A7253-5B83-4700-B69D-A8A864F3E540}" type="pres">
      <dgm:prSet presAssocID="{FF28F4A8-5A70-437B-AFA2-C17619B5DFBB}" presName="level3hierChild" presStyleCnt="0"/>
      <dgm:spPr/>
    </dgm:pt>
    <dgm:pt modelId="{800CFCB7-910E-473D-A084-3922AFBA8C1A}" type="pres">
      <dgm:prSet presAssocID="{A10C5EAC-741B-4B23-A7C6-C7C28D765057}" presName="conn2-1" presStyleLbl="parChTrans1D3" presStyleIdx="0" presStyleCnt="7"/>
      <dgm:spPr/>
      <dgm:t>
        <a:bodyPr/>
        <a:lstStyle/>
        <a:p>
          <a:endParaRPr lang="es-ES"/>
        </a:p>
      </dgm:t>
    </dgm:pt>
    <dgm:pt modelId="{8FEE9265-6A6F-49B2-944D-538B5FD3DC39}" type="pres">
      <dgm:prSet presAssocID="{A10C5EAC-741B-4B23-A7C6-C7C28D765057}" presName="connTx" presStyleLbl="parChTrans1D3" presStyleIdx="0" presStyleCnt="7"/>
      <dgm:spPr/>
      <dgm:t>
        <a:bodyPr/>
        <a:lstStyle/>
        <a:p>
          <a:endParaRPr lang="es-ES"/>
        </a:p>
      </dgm:t>
    </dgm:pt>
    <dgm:pt modelId="{8CB52BFB-2C3F-4CF1-B4C7-E344E932E819}" type="pres">
      <dgm:prSet presAssocID="{59B16A5E-DFAB-461F-A6AB-BF7D38C7DC28}" presName="root2" presStyleCnt="0"/>
      <dgm:spPr/>
    </dgm:pt>
    <dgm:pt modelId="{F9A0DAEE-8071-4C8E-9287-9C6C68A2FD35}" type="pres">
      <dgm:prSet presAssocID="{59B16A5E-DFAB-461F-A6AB-BF7D38C7DC28}" presName="LevelTwoTextNode" presStyleLbl="node3" presStyleIdx="0" presStyleCnt="7" custScaleX="65487" custScaleY="57965" custLinFactNeighborX="-7349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8B24FB49-501F-476B-BE45-D1B0B9624BDC}" type="pres">
      <dgm:prSet presAssocID="{59B16A5E-DFAB-461F-A6AB-BF7D38C7DC28}" presName="level3hierChild" presStyleCnt="0"/>
      <dgm:spPr/>
    </dgm:pt>
    <dgm:pt modelId="{861B8678-2BC3-4D05-8E7A-DB95F77CD72C}" type="pres">
      <dgm:prSet presAssocID="{300EB1E4-8002-4834-B249-5090C489E7B2}" presName="conn2-1" presStyleLbl="parChTrans1D3" presStyleIdx="1" presStyleCnt="7"/>
      <dgm:spPr/>
      <dgm:t>
        <a:bodyPr/>
        <a:lstStyle/>
        <a:p>
          <a:endParaRPr lang="es-ES"/>
        </a:p>
      </dgm:t>
    </dgm:pt>
    <dgm:pt modelId="{1DD4619F-1012-49C4-A60F-E69CCFD05065}" type="pres">
      <dgm:prSet presAssocID="{300EB1E4-8002-4834-B249-5090C489E7B2}" presName="connTx" presStyleLbl="parChTrans1D3" presStyleIdx="1" presStyleCnt="7"/>
      <dgm:spPr/>
      <dgm:t>
        <a:bodyPr/>
        <a:lstStyle/>
        <a:p>
          <a:endParaRPr lang="es-ES"/>
        </a:p>
      </dgm:t>
    </dgm:pt>
    <dgm:pt modelId="{04303841-B437-40F1-9B5F-2AA1823FA0EC}" type="pres">
      <dgm:prSet presAssocID="{D2F87EFE-C4A0-4990-B0FF-414DE788639F}" presName="root2" presStyleCnt="0"/>
      <dgm:spPr/>
    </dgm:pt>
    <dgm:pt modelId="{C65388C5-39E7-4C61-BDEA-F031CFCE66B1}" type="pres">
      <dgm:prSet presAssocID="{D2F87EFE-C4A0-4990-B0FF-414DE788639F}" presName="LevelTwoTextNode" presStyleLbl="node3" presStyleIdx="1" presStyleCnt="7" custScaleX="65487" custScaleY="57965" custLinFactNeighborX="-7349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08EC36A-ADB9-4D83-AD4F-BD955F556744}" type="pres">
      <dgm:prSet presAssocID="{D2F87EFE-C4A0-4990-B0FF-414DE788639F}" presName="level3hierChild" presStyleCnt="0"/>
      <dgm:spPr/>
    </dgm:pt>
    <dgm:pt modelId="{A983396F-2922-475D-9F9C-B5CEDAA4FF20}" type="pres">
      <dgm:prSet presAssocID="{1A8C76CD-F862-48E2-B7D5-831D82C0C841}" presName="conn2-1" presStyleLbl="parChTrans1D3" presStyleIdx="2" presStyleCnt="7"/>
      <dgm:spPr/>
      <dgm:t>
        <a:bodyPr/>
        <a:lstStyle/>
        <a:p>
          <a:endParaRPr lang="es-ES"/>
        </a:p>
      </dgm:t>
    </dgm:pt>
    <dgm:pt modelId="{A0A11B45-5B94-4413-8EB3-F689BA413E2F}" type="pres">
      <dgm:prSet presAssocID="{1A8C76CD-F862-48E2-B7D5-831D82C0C841}" presName="connTx" presStyleLbl="parChTrans1D3" presStyleIdx="2" presStyleCnt="7"/>
      <dgm:spPr/>
      <dgm:t>
        <a:bodyPr/>
        <a:lstStyle/>
        <a:p>
          <a:endParaRPr lang="es-ES"/>
        </a:p>
      </dgm:t>
    </dgm:pt>
    <dgm:pt modelId="{E1A50A40-8BD2-494E-891E-8A494A098C2E}" type="pres">
      <dgm:prSet presAssocID="{0897728E-BFC4-41A1-BC07-85A3FFEC2FBA}" presName="root2" presStyleCnt="0"/>
      <dgm:spPr/>
    </dgm:pt>
    <dgm:pt modelId="{0A69A5C4-42E5-44C9-99C6-84647452DDAE}" type="pres">
      <dgm:prSet presAssocID="{0897728E-BFC4-41A1-BC07-85A3FFEC2FBA}" presName="LevelTwoTextNode" presStyleLbl="node3" presStyleIdx="2" presStyleCnt="7" custScaleX="65487" custScaleY="57965" custLinFactNeighborX="-7349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94E505C-38A2-4A2C-87CA-55567790E17F}" type="pres">
      <dgm:prSet presAssocID="{0897728E-BFC4-41A1-BC07-85A3FFEC2FBA}" presName="level3hierChild" presStyleCnt="0"/>
      <dgm:spPr/>
    </dgm:pt>
    <dgm:pt modelId="{6B007310-DC21-42BF-8478-8AF71BA98494}" type="pres">
      <dgm:prSet presAssocID="{E2EDF952-2DC1-4DBD-BE66-B320CA180FBC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16AA07E7-3943-43F8-93E4-3C7D208D6BDA}" type="pres">
      <dgm:prSet presAssocID="{E2EDF952-2DC1-4DBD-BE66-B320CA180FBC}" presName="connTx" presStyleLbl="parChTrans1D2" presStyleIdx="1" presStyleCnt="2"/>
      <dgm:spPr/>
      <dgm:t>
        <a:bodyPr/>
        <a:lstStyle/>
        <a:p>
          <a:endParaRPr lang="es-ES"/>
        </a:p>
      </dgm:t>
    </dgm:pt>
    <dgm:pt modelId="{3037645F-190F-446A-9874-51D05373CEA0}" type="pres">
      <dgm:prSet presAssocID="{44052A15-9836-4B59-A2A2-571105480A1F}" presName="root2" presStyleCnt="0"/>
      <dgm:spPr/>
    </dgm:pt>
    <dgm:pt modelId="{6030D31C-CE78-4DF2-B51C-FDAEA1AACB44}" type="pres">
      <dgm:prSet presAssocID="{44052A15-9836-4B59-A2A2-571105480A1F}" presName="LevelTwoTextNode" presStyleLbl="node2" presStyleIdx="1" presStyleCnt="2" custScaleX="67668" custScaleY="69490" custLinFactNeighborX="-33749" custLinFactNeighborY="568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48B67FE-2187-40C0-A5CA-390D803DCB3A}" type="pres">
      <dgm:prSet presAssocID="{44052A15-9836-4B59-A2A2-571105480A1F}" presName="level3hierChild" presStyleCnt="0"/>
      <dgm:spPr/>
    </dgm:pt>
    <dgm:pt modelId="{5E9A40B7-3887-46C6-9E6D-5D4D780DB9C4}" type="pres">
      <dgm:prSet presAssocID="{367F2B63-F65B-4EA7-BFEF-85317209C089}" presName="conn2-1" presStyleLbl="parChTrans1D3" presStyleIdx="3" presStyleCnt="7"/>
      <dgm:spPr/>
      <dgm:t>
        <a:bodyPr/>
        <a:lstStyle/>
        <a:p>
          <a:endParaRPr lang="es-ES"/>
        </a:p>
      </dgm:t>
    </dgm:pt>
    <dgm:pt modelId="{3062C64B-5C4D-4A2D-9FBF-45FF8B05D9FF}" type="pres">
      <dgm:prSet presAssocID="{367F2B63-F65B-4EA7-BFEF-85317209C089}" presName="connTx" presStyleLbl="parChTrans1D3" presStyleIdx="3" presStyleCnt="7"/>
      <dgm:spPr/>
      <dgm:t>
        <a:bodyPr/>
        <a:lstStyle/>
        <a:p>
          <a:endParaRPr lang="es-ES"/>
        </a:p>
      </dgm:t>
    </dgm:pt>
    <dgm:pt modelId="{8E9671AE-6D3E-4546-98DA-E335FD24CCBF}" type="pres">
      <dgm:prSet presAssocID="{2F45C0C8-3D85-41D6-BB78-6D0416D9FABC}" presName="root2" presStyleCnt="0"/>
      <dgm:spPr/>
    </dgm:pt>
    <dgm:pt modelId="{5C5C9FDF-703B-40E0-BC32-E2105853D7C1}" type="pres">
      <dgm:prSet presAssocID="{2F45C0C8-3D85-41D6-BB78-6D0416D9FABC}" presName="LevelTwoTextNode" presStyleLbl="node3" presStyleIdx="3" presStyleCnt="7" custScaleX="65487" custScaleY="57965" custLinFactNeighborX="-461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2920A6E-EC4E-4B7D-8EDB-E4128D809937}" type="pres">
      <dgm:prSet presAssocID="{2F45C0C8-3D85-41D6-BB78-6D0416D9FABC}" presName="level3hierChild" presStyleCnt="0"/>
      <dgm:spPr/>
    </dgm:pt>
    <dgm:pt modelId="{A54AA8A0-A55A-4A7A-9EE8-D33E75792D9F}" type="pres">
      <dgm:prSet presAssocID="{83E7E633-0D29-421B-8B63-505FC1CC3DBD}" presName="conn2-1" presStyleLbl="parChTrans1D3" presStyleIdx="4" presStyleCnt="7"/>
      <dgm:spPr/>
      <dgm:t>
        <a:bodyPr/>
        <a:lstStyle/>
        <a:p>
          <a:endParaRPr lang="es-ES"/>
        </a:p>
      </dgm:t>
    </dgm:pt>
    <dgm:pt modelId="{8F7EDCCA-48FF-49CD-BB0C-7E18DF073D0F}" type="pres">
      <dgm:prSet presAssocID="{83E7E633-0D29-421B-8B63-505FC1CC3DBD}" presName="connTx" presStyleLbl="parChTrans1D3" presStyleIdx="4" presStyleCnt="7"/>
      <dgm:spPr/>
      <dgm:t>
        <a:bodyPr/>
        <a:lstStyle/>
        <a:p>
          <a:endParaRPr lang="es-ES"/>
        </a:p>
      </dgm:t>
    </dgm:pt>
    <dgm:pt modelId="{5FB6AD1D-D0AA-40E0-BB81-D5B7E5CF5130}" type="pres">
      <dgm:prSet presAssocID="{192BF1F3-D0BC-4D8B-80EC-459412A50C6E}" presName="root2" presStyleCnt="0"/>
      <dgm:spPr/>
    </dgm:pt>
    <dgm:pt modelId="{DA113048-DEF0-49F0-BA31-5EF0979D3E2A}" type="pres">
      <dgm:prSet presAssocID="{192BF1F3-D0BC-4D8B-80EC-459412A50C6E}" presName="LevelTwoTextNode" presStyleLbl="node3" presStyleIdx="4" presStyleCnt="7" custScaleX="65487" custScaleY="57965" custLinFactNeighborX="-461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158C29F-7E4A-41D2-B105-2591BCEB7B52}" type="pres">
      <dgm:prSet presAssocID="{192BF1F3-D0BC-4D8B-80EC-459412A50C6E}" presName="level3hierChild" presStyleCnt="0"/>
      <dgm:spPr/>
    </dgm:pt>
    <dgm:pt modelId="{9D645C5A-2293-4038-87D2-37DD20BD4896}" type="pres">
      <dgm:prSet presAssocID="{49BC6D1A-88F5-4B7A-94C1-78E64FF504DF}" presName="conn2-1" presStyleLbl="parChTrans1D3" presStyleIdx="5" presStyleCnt="7"/>
      <dgm:spPr/>
      <dgm:t>
        <a:bodyPr/>
        <a:lstStyle/>
        <a:p>
          <a:endParaRPr lang="es-ES"/>
        </a:p>
      </dgm:t>
    </dgm:pt>
    <dgm:pt modelId="{CB0E70DE-295F-4FCD-A141-1C83CEEB8BF4}" type="pres">
      <dgm:prSet presAssocID="{49BC6D1A-88F5-4B7A-94C1-78E64FF504DF}" presName="connTx" presStyleLbl="parChTrans1D3" presStyleIdx="5" presStyleCnt="7"/>
      <dgm:spPr/>
      <dgm:t>
        <a:bodyPr/>
        <a:lstStyle/>
        <a:p>
          <a:endParaRPr lang="es-ES"/>
        </a:p>
      </dgm:t>
    </dgm:pt>
    <dgm:pt modelId="{7F9069D0-DF01-4D22-88B8-6619A16B9AF4}" type="pres">
      <dgm:prSet presAssocID="{79E2105F-BB97-4DE8-92A1-D6176F48C218}" presName="root2" presStyleCnt="0"/>
      <dgm:spPr/>
    </dgm:pt>
    <dgm:pt modelId="{7B6B53DB-2877-4ABF-8F89-7AB91F41BF08}" type="pres">
      <dgm:prSet presAssocID="{79E2105F-BB97-4DE8-92A1-D6176F48C218}" presName="LevelTwoTextNode" presStyleLbl="node3" presStyleIdx="5" presStyleCnt="7" custScaleX="65487" custScaleY="57965" custLinFactNeighborX="-461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52A7079-6A30-4D9B-8C7E-BB7D514A21CD}" type="pres">
      <dgm:prSet presAssocID="{79E2105F-BB97-4DE8-92A1-D6176F48C218}" presName="level3hierChild" presStyleCnt="0"/>
      <dgm:spPr/>
    </dgm:pt>
    <dgm:pt modelId="{6FC30980-17DF-457C-8A06-861B5C784CA6}" type="pres">
      <dgm:prSet presAssocID="{A9FB8D03-0555-4AE6-BC66-75974FCC0F7B}" presName="conn2-1" presStyleLbl="parChTrans1D3" presStyleIdx="6" presStyleCnt="7"/>
      <dgm:spPr/>
      <dgm:t>
        <a:bodyPr/>
        <a:lstStyle/>
        <a:p>
          <a:endParaRPr lang="es-ES"/>
        </a:p>
      </dgm:t>
    </dgm:pt>
    <dgm:pt modelId="{C14B0146-DAA8-4D05-A37C-6EBCEAE9D281}" type="pres">
      <dgm:prSet presAssocID="{A9FB8D03-0555-4AE6-BC66-75974FCC0F7B}" presName="connTx" presStyleLbl="parChTrans1D3" presStyleIdx="6" presStyleCnt="7"/>
      <dgm:spPr/>
      <dgm:t>
        <a:bodyPr/>
        <a:lstStyle/>
        <a:p>
          <a:endParaRPr lang="es-ES"/>
        </a:p>
      </dgm:t>
    </dgm:pt>
    <dgm:pt modelId="{B44014B4-0BB9-4F1A-B01D-97CC6A88B6F4}" type="pres">
      <dgm:prSet presAssocID="{42DAD8D1-B7B4-4701-9996-C649C31B7FC9}" presName="root2" presStyleCnt="0"/>
      <dgm:spPr/>
    </dgm:pt>
    <dgm:pt modelId="{161C01CF-7936-4635-A212-CA24344FA41F}" type="pres">
      <dgm:prSet presAssocID="{42DAD8D1-B7B4-4701-9996-C649C31B7FC9}" presName="LevelTwoTextNode" presStyleLbl="node3" presStyleIdx="6" presStyleCnt="7" custScaleX="65487" custScaleY="57965" custLinFactNeighborX="-461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8509012-4F6F-41A0-87C0-5C0C6198A76D}" type="pres">
      <dgm:prSet presAssocID="{42DAD8D1-B7B4-4701-9996-C649C31B7FC9}" presName="level3hierChild" presStyleCnt="0"/>
      <dgm:spPr/>
    </dgm:pt>
  </dgm:ptLst>
  <dgm:cxnLst>
    <dgm:cxn modelId="{C5E6F8BE-BEEC-4FFA-90B5-8A5B03A2F45C}" type="presOf" srcId="{83E7E633-0D29-421B-8B63-505FC1CC3DBD}" destId="{A54AA8A0-A55A-4A7A-9EE8-D33E75792D9F}" srcOrd="0" destOrd="0" presId="urn:microsoft.com/office/officeart/2005/8/layout/hierarchy2"/>
    <dgm:cxn modelId="{74A76182-F979-4778-AFDE-4990D3EB68BC}" srcId="{FF28F4A8-5A70-437B-AFA2-C17619B5DFBB}" destId="{59B16A5E-DFAB-461F-A6AB-BF7D38C7DC28}" srcOrd="0" destOrd="0" parTransId="{A10C5EAC-741B-4B23-A7C6-C7C28D765057}" sibTransId="{FD9CB9B8-B114-4114-AA45-15DFB80A2BA0}"/>
    <dgm:cxn modelId="{7AA09291-4AC2-4250-A5DA-C409E1696909}" type="presOf" srcId="{ABF1B156-79A3-47E9-9E72-CFE29BFD9F70}" destId="{B8EFD85D-88D0-4031-9C22-CE128AE0451F}" srcOrd="0" destOrd="0" presId="urn:microsoft.com/office/officeart/2005/8/layout/hierarchy2"/>
    <dgm:cxn modelId="{76694212-41BB-4009-B384-A052BDF0D38F}" srcId="{44052A15-9836-4B59-A2A2-571105480A1F}" destId="{79E2105F-BB97-4DE8-92A1-D6176F48C218}" srcOrd="2" destOrd="0" parTransId="{49BC6D1A-88F5-4B7A-94C1-78E64FF504DF}" sibTransId="{EEAB18DC-5498-45FD-A920-FEF4205CE8A9}"/>
    <dgm:cxn modelId="{4E03F28A-CBB7-4CA6-A30B-A22BC2473A41}" type="presOf" srcId="{631CAD55-7C19-4DEB-88FA-71CFB036189A}" destId="{43EDCAE0-A523-432F-B599-4512B0A01598}" srcOrd="0" destOrd="0" presId="urn:microsoft.com/office/officeart/2005/8/layout/hierarchy2"/>
    <dgm:cxn modelId="{E4EB3C8B-DC99-4C4F-8C50-6D3B2F9983E1}" type="presOf" srcId="{0897728E-BFC4-41A1-BC07-85A3FFEC2FBA}" destId="{0A69A5C4-42E5-44C9-99C6-84647452DDAE}" srcOrd="0" destOrd="0" presId="urn:microsoft.com/office/officeart/2005/8/layout/hierarchy2"/>
    <dgm:cxn modelId="{D9BEBB90-60CE-45F9-BAE8-BFD634A8D4CF}" type="presOf" srcId="{59B16A5E-DFAB-461F-A6AB-BF7D38C7DC28}" destId="{F9A0DAEE-8071-4C8E-9287-9C6C68A2FD35}" srcOrd="0" destOrd="0" presId="urn:microsoft.com/office/officeart/2005/8/layout/hierarchy2"/>
    <dgm:cxn modelId="{CE11DE4D-D40D-4228-B10F-651BE6535DA0}" type="presOf" srcId="{367F2B63-F65B-4EA7-BFEF-85317209C089}" destId="{3062C64B-5C4D-4A2D-9FBF-45FF8B05D9FF}" srcOrd="1" destOrd="0" presId="urn:microsoft.com/office/officeart/2005/8/layout/hierarchy2"/>
    <dgm:cxn modelId="{4787FF0C-0093-46BB-86BF-E07B2F41C6FA}" srcId="{44052A15-9836-4B59-A2A2-571105480A1F}" destId="{2F45C0C8-3D85-41D6-BB78-6D0416D9FABC}" srcOrd="0" destOrd="0" parTransId="{367F2B63-F65B-4EA7-BFEF-85317209C089}" sibTransId="{FECD253F-D1B6-4EDE-872B-205DEB507C4D}"/>
    <dgm:cxn modelId="{D916B0DA-17E6-47E4-BB66-039C3B23720D}" type="presOf" srcId="{E2EDF952-2DC1-4DBD-BE66-B320CA180FBC}" destId="{6B007310-DC21-42BF-8478-8AF71BA98494}" srcOrd="0" destOrd="0" presId="urn:microsoft.com/office/officeart/2005/8/layout/hierarchy2"/>
    <dgm:cxn modelId="{EE8146BC-ADBC-4FCB-82B7-E7E177C2EE39}" type="presOf" srcId="{A10C5EAC-741B-4B23-A7C6-C7C28D765057}" destId="{800CFCB7-910E-473D-A084-3922AFBA8C1A}" srcOrd="0" destOrd="0" presId="urn:microsoft.com/office/officeart/2005/8/layout/hierarchy2"/>
    <dgm:cxn modelId="{DE6F1226-89F5-4E96-AF14-8EA133D08199}" srcId="{ABF1B156-79A3-47E9-9E72-CFE29BFD9F70}" destId="{B60ADF70-DB67-41A7-8F28-4F7037F7A1F6}" srcOrd="0" destOrd="0" parTransId="{8525D9CB-6BD4-4121-877D-74F09C952A05}" sibTransId="{015B1B7A-D40B-43DC-8790-ABC346E8BE0D}"/>
    <dgm:cxn modelId="{58562C70-EEF8-460B-B512-9E0C224581A8}" type="presOf" srcId="{2F45C0C8-3D85-41D6-BB78-6D0416D9FABC}" destId="{5C5C9FDF-703B-40E0-BC32-E2105853D7C1}" srcOrd="0" destOrd="0" presId="urn:microsoft.com/office/officeart/2005/8/layout/hierarchy2"/>
    <dgm:cxn modelId="{9024001F-6358-47A4-9909-5BB63A4346F8}" type="presOf" srcId="{300EB1E4-8002-4834-B249-5090C489E7B2}" destId="{861B8678-2BC3-4D05-8E7A-DB95F77CD72C}" srcOrd="0" destOrd="0" presId="urn:microsoft.com/office/officeart/2005/8/layout/hierarchy2"/>
    <dgm:cxn modelId="{35FB53D0-4A05-4213-AAF7-A25758993D02}" type="presOf" srcId="{300EB1E4-8002-4834-B249-5090C489E7B2}" destId="{1DD4619F-1012-49C4-A60F-E69CCFD05065}" srcOrd="1" destOrd="0" presId="urn:microsoft.com/office/officeart/2005/8/layout/hierarchy2"/>
    <dgm:cxn modelId="{B7A124D2-85C8-4E29-B5D9-23A9E2B1A2BA}" type="presOf" srcId="{83E7E633-0D29-421B-8B63-505FC1CC3DBD}" destId="{8F7EDCCA-48FF-49CD-BB0C-7E18DF073D0F}" srcOrd="1" destOrd="0" presId="urn:microsoft.com/office/officeart/2005/8/layout/hierarchy2"/>
    <dgm:cxn modelId="{4BEE2A51-63DD-4C1D-82DC-37BE2A1841DF}" type="presOf" srcId="{A10C5EAC-741B-4B23-A7C6-C7C28D765057}" destId="{8FEE9265-6A6F-49B2-944D-538B5FD3DC39}" srcOrd="1" destOrd="0" presId="urn:microsoft.com/office/officeart/2005/8/layout/hierarchy2"/>
    <dgm:cxn modelId="{19C08326-08C8-4EBA-A89F-542A522C73D7}" type="presOf" srcId="{631CAD55-7C19-4DEB-88FA-71CFB036189A}" destId="{6C5BF348-9C0C-4758-8CD8-5E5C1E3D805F}" srcOrd="1" destOrd="0" presId="urn:microsoft.com/office/officeart/2005/8/layout/hierarchy2"/>
    <dgm:cxn modelId="{C2892DA5-2D0A-4801-848C-24F9E352C18A}" srcId="{B60ADF70-DB67-41A7-8F28-4F7037F7A1F6}" destId="{FF28F4A8-5A70-437B-AFA2-C17619B5DFBB}" srcOrd="0" destOrd="0" parTransId="{631CAD55-7C19-4DEB-88FA-71CFB036189A}" sibTransId="{789C530B-1D7A-4917-AC30-B459B2C7F075}"/>
    <dgm:cxn modelId="{01C853AF-FA92-40A7-A440-7C757CC543D6}" type="presOf" srcId="{42DAD8D1-B7B4-4701-9996-C649C31B7FC9}" destId="{161C01CF-7936-4635-A212-CA24344FA41F}" srcOrd="0" destOrd="0" presId="urn:microsoft.com/office/officeart/2005/8/layout/hierarchy2"/>
    <dgm:cxn modelId="{EDF9B60E-1D6A-4CD0-9D65-07E81ED64A91}" srcId="{44052A15-9836-4B59-A2A2-571105480A1F}" destId="{42DAD8D1-B7B4-4701-9996-C649C31B7FC9}" srcOrd="3" destOrd="0" parTransId="{A9FB8D03-0555-4AE6-BC66-75974FCC0F7B}" sibTransId="{56B7EE0F-024B-48AA-9ACF-EDFA9CF0B449}"/>
    <dgm:cxn modelId="{2D97C75F-AD82-42FC-8C42-B6548117D3CB}" srcId="{FF28F4A8-5A70-437B-AFA2-C17619B5DFBB}" destId="{0897728E-BFC4-41A1-BC07-85A3FFEC2FBA}" srcOrd="2" destOrd="0" parTransId="{1A8C76CD-F862-48E2-B7D5-831D82C0C841}" sibTransId="{11974960-20A7-4D43-8168-89AD7DAA1567}"/>
    <dgm:cxn modelId="{9FD03174-4862-46B4-A7C7-6F7681F1A377}" type="presOf" srcId="{A9FB8D03-0555-4AE6-BC66-75974FCC0F7B}" destId="{C14B0146-DAA8-4D05-A37C-6EBCEAE9D281}" srcOrd="1" destOrd="0" presId="urn:microsoft.com/office/officeart/2005/8/layout/hierarchy2"/>
    <dgm:cxn modelId="{7023A1BA-8516-4295-9019-2EAF2573AECA}" type="presOf" srcId="{E2EDF952-2DC1-4DBD-BE66-B320CA180FBC}" destId="{16AA07E7-3943-43F8-93E4-3C7D208D6BDA}" srcOrd="1" destOrd="0" presId="urn:microsoft.com/office/officeart/2005/8/layout/hierarchy2"/>
    <dgm:cxn modelId="{BFBD6AC8-5388-4D00-867A-33DA74711370}" type="presOf" srcId="{192BF1F3-D0BC-4D8B-80EC-459412A50C6E}" destId="{DA113048-DEF0-49F0-BA31-5EF0979D3E2A}" srcOrd="0" destOrd="0" presId="urn:microsoft.com/office/officeart/2005/8/layout/hierarchy2"/>
    <dgm:cxn modelId="{7CF40EFC-CB13-4654-9E94-29C6BBCF8044}" type="presOf" srcId="{1A8C76CD-F862-48E2-B7D5-831D82C0C841}" destId="{A983396F-2922-475D-9F9C-B5CEDAA4FF20}" srcOrd="0" destOrd="0" presId="urn:microsoft.com/office/officeart/2005/8/layout/hierarchy2"/>
    <dgm:cxn modelId="{1D3B99CF-288B-4EF6-825B-817F76FA88B3}" srcId="{FF28F4A8-5A70-437B-AFA2-C17619B5DFBB}" destId="{D2F87EFE-C4A0-4990-B0FF-414DE788639F}" srcOrd="1" destOrd="0" parTransId="{300EB1E4-8002-4834-B249-5090C489E7B2}" sibTransId="{08658717-EC65-4B09-957A-2F1B9048DBAF}"/>
    <dgm:cxn modelId="{BBE32DD1-9D06-4D9F-A231-0C982580D4EB}" type="presOf" srcId="{49BC6D1A-88F5-4B7A-94C1-78E64FF504DF}" destId="{CB0E70DE-295F-4FCD-A141-1C83CEEB8BF4}" srcOrd="1" destOrd="0" presId="urn:microsoft.com/office/officeart/2005/8/layout/hierarchy2"/>
    <dgm:cxn modelId="{D62AB4F4-08F9-4AE5-9A09-A38A196863E1}" type="presOf" srcId="{367F2B63-F65B-4EA7-BFEF-85317209C089}" destId="{5E9A40B7-3887-46C6-9E6D-5D4D780DB9C4}" srcOrd="0" destOrd="0" presId="urn:microsoft.com/office/officeart/2005/8/layout/hierarchy2"/>
    <dgm:cxn modelId="{618F0786-8EC8-44DC-8367-6BE8444A1B4C}" type="presOf" srcId="{A9FB8D03-0555-4AE6-BC66-75974FCC0F7B}" destId="{6FC30980-17DF-457C-8A06-861B5C784CA6}" srcOrd="0" destOrd="0" presId="urn:microsoft.com/office/officeart/2005/8/layout/hierarchy2"/>
    <dgm:cxn modelId="{02D07E36-3B57-473E-ABD6-A16BA92F613A}" srcId="{B60ADF70-DB67-41A7-8F28-4F7037F7A1F6}" destId="{44052A15-9836-4B59-A2A2-571105480A1F}" srcOrd="1" destOrd="0" parTransId="{E2EDF952-2DC1-4DBD-BE66-B320CA180FBC}" sibTransId="{EF474E5B-3111-47EE-BDE7-0AF70DF5439A}"/>
    <dgm:cxn modelId="{19388B07-F461-46A5-852B-45E6845AE05A}" type="presOf" srcId="{1A8C76CD-F862-48E2-B7D5-831D82C0C841}" destId="{A0A11B45-5B94-4413-8EB3-F689BA413E2F}" srcOrd="1" destOrd="0" presId="urn:microsoft.com/office/officeart/2005/8/layout/hierarchy2"/>
    <dgm:cxn modelId="{D4355527-FF3C-4774-A9F5-5BED62760F7B}" type="presOf" srcId="{44052A15-9836-4B59-A2A2-571105480A1F}" destId="{6030D31C-CE78-4DF2-B51C-FDAEA1AACB44}" srcOrd="0" destOrd="0" presId="urn:microsoft.com/office/officeart/2005/8/layout/hierarchy2"/>
    <dgm:cxn modelId="{D373312A-3423-469A-AA70-E6C0FEDF85D3}" type="presOf" srcId="{D2F87EFE-C4A0-4990-B0FF-414DE788639F}" destId="{C65388C5-39E7-4C61-BDEA-F031CFCE66B1}" srcOrd="0" destOrd="0" presId="urn:microsoft.com/office/officeart/2005/8/layout/hierarchy2"/>
    <dgm:cxn modelId="{B65A9499-F88A-4D29-B061-F82BB7B5A498}" type="presOf" srcId="{49BC6D1A-88F5-4B7A-94C1-78E64FF504DF}" destId="{9D645C5A-2293-4038-87D2-37DD20BD4896}" srcOrd="0" destOrd="0" presId="urn:microsoft.com/office/officeart/2005/8/layout/hierarchy2"/>
    <dgm:cxn modelId="{2569A42A-2242-489D-BADE-E2642FC287EE}" type="presOf" srcId="{79E2105F-BB97-4DE8-92A1-D6176F48C218}" destId="{7B6B53DB-2877-4ABF-8F89-7AB91F41BF08}" srcOrd="0" destOrd="0" presId="urn:microsoft.com/office/officeart/2005/8/layout/hierarchy2"/>
    <dgm:cxn modelId="{6923042A-4152-4884-8BC4-B8D02E525565}" type="presOf" srcId="{FF28F4A8-5A70-437B-AFA2-C17619B5DFBB}" destId="{51893ED2-4411-4F4F-9D8B-4CBA13F7A603}" srcOrd="0" destOrd="0" presId="urn:microsoft.com/office/officeart/2005/8/layout/hierarchy2"/>
    <dgm:cxn modelId="{482CF70E-D772-4990-A991-763FB047109A}" srcId="{44052A15-9836-4B59-A2A2-571105480A1F}" destId="{192BF1F3-D0BC-4D8B-80EC-459412A50C6E}" srcOrd="1" destOrd="0" parTransId="{83E7E633-0D29-421B-8B63-505FC1CC3DBD}" sibTransId="{817FFFFD-5C6E-4478-A41A-DF7481ADF0C8}"/>
    <dgm:cxn modelId="{F0C54D22-DB45-492B-AA89-417DFD126C99}" type="presOf" srcId="{B60ADF70-DB67-41A7-8F28-4F7037F7A1F6}" destId="{CE2749BC-BC68-42D3-8E59-1E729B2AC709}" srcOrd="0" destOrd="0" presId="urn:microsoft.com/office/officeart/2005/8/layout/hierarchy2"/>
    <dgm:cxn modelId="{7013F6EA-2A14-47F9-9680-E8E7CAC54825}" type="presParOf" srcId="{B8EFD85D-88D0-4031-9C22-CE128AE0451F}" destId="{BED273C5-F363-4BE5-9D39-7AC65A4B040E}" srcOrd="0" destOrd="0" presId="urn:microsoft.com/office/officeart/2005/8/layout/hierarchy2"/>
    <dgm:cxn modelId="{9AB1F06B-6A60-4603-9981-D0113FAB38EF}" type="presParOf" srcId="{BED273C5-F363-4BE5-9D39-7AC65A4B040E}" destId="{CE2749BC-BC68-42D3-8E59-1E729B2AC709}" srcOrd="0" destOrd="0" presId="urn:microsoft.com/office/officeart/2005/8/layout/hierarchy2"/>
    <dgm:cxn modelId="{757CD774-E21B-442C-AD1A-68A1F7BB7372}" type="presParOf" srcId="{BED273C5-F363-4BE5-9D39-7AC65A4B040E}" destId="{445E0E0B-C3F9-49A9-9AC2-1BAE955F71BC}" srcOrd="1" destOrd="0" presId="urn:microsoft.com/office/officeart/2005/8/layout/hierarchy2"/>
    <dgm:cxn modelId="{66E7F984-7C19-4453-AAFC-0D1CEE0069C4}" type="presParOf" srcId="{445E0E0B-C3F9-49A9-9AC2-1BAE955F71BC}" destId="{43EDCAE0-A523-432F-B599-4512B0A01598}" srcOrd="0" destOrd="0" presId="urn:microsoft.com/office/officeart/2005/8/layout/hierarchy2"/>
    <dgm:cxn modelId="{F962BC22-371F-423E-8556-F32C9568AB76}" type="presParOf" srcId="{43EDCAE0-A523-432F-B599-4512B0A01598}" destId="{6C5BF348-9C0C-4758-8CD8-5E5C1E3D805F}" srcOrd="0" destOrd="0" presId="urn:microsoft.com/office/officeart/2005/8/layout/hierarchy2"/>
    <dgm:cxn modelId="{3D71BB9A-A2BD-4E36-8171-ED3376792C21}" type="presParOf" srcId="{445E0E0B-C3F9-49A9-9AC2-1BAE955F71BC}" destId="{1E14B018-C5FE-4698-BF57-B600E8CF8B21}" srcOrd="1" destOrd="0" presId="urn:microsoft.com/office/officeart/2005/8/layout/hierarchy2"/>
    <dgm:cxn modelId="{CB901418-F8FD-48B0-9C0F-E77A5CD9520F}" type="presParOf" srcId="{1E14B018-C5FE-4698-BF57-B600E8CF8B21}" destId="{51893ED2-4411-4F4F-9D8B-4CBA13F7A603}" srcOrd="0" destOrd="0" presId="urn:microsoft.com/office/officeart/2005/8/layout/hierarchy2"/>
    <dgm:cxn modelId="{9AC60B13-CD84-48FC-B89A-BA1AAEF7C387}" type="presParOf" srcId="{1E14B018-C5FE-4698-BF57-B600E8CF8B21}" destId="{2D6A7253-5B83-4700-B69D-A8A864F3E540}" srcOrd="1" destOrd="0" presId="urn:microsoft.com/office/officeart/2005/8/layout/hierarchy2"/>
    <dgm:cxn modelId="{FECE6F2D-B04A-4EEA-8859-633CFF525C7F}" type="presParOf" srcId="{2D6A7253-5B83-4700-B69D-A8A864F3E540}" destId="{800CFCB7-910E-473D-A084-3922AFBA8C1A}" srcOrd="0" destOrd="0" presId="urn:microsoft.com/office/officeart/2005/8/layout/hierarchy2"/>
    <dgm:cxn modelId="{E3187548-B60E-472A-830A-C1C48B10CD54}" type="presParOf" srcId="{800CFCB7-910E-473D-A084-3922AFBA8C1A}" destId="{8FEE9265-6A6F-49B2-944D-538B5FD3DC39}" srcOrd="0" destOrd="0" presId="urn:microsoft.com/office/officeart/2005/8/layout/hierarchy2"/>
    <dgm:cxn modelId="{E625BF1A-0321-4A7B-A046-1DD89B996483}" type="presParOf" srcId="{2D6A7253-5B83-4700-B69D-A8A864F3E540}" destId="{8CB52BFB-2C3F-4CF1-B4C7-E344E932E819}" srcOrd="1" destOrd="0" presId="urn:microsoft.com/office/officeart/2005/8/layout/hierarchy2"/>
    <dgm:cxn modelId="{6053B448-4ADA-439D-9BBF-A92DDBCDD146}" type="presParOf" srcId="{8CB52BFB-2C3F-4CF1-B4C7-E344E932E819}" destId="{F9A0DAEE-8071-4C8E-9287-9C6C68A2FD35}" srcOrd="0" destOrd="0" presId="urn:microsoft.com/office/officeart/2005/8/layout/hierarchy2"/>
    <dgm:cxn modelId="{5EE63D6D-FE71-4DE7-87D8-543F828E93A4}" type="presParOf" srcId="{8CB52BFB-2C3F-4CF1-B4C7-E344E932E819}" destId="{8B24FB49-501F-476B-BE45-D1B0B9624BDC}" srcOrd="1" destOrd="0" presId="urn:microsoft.com/office/officeart/2005/8/layout/hierarchy2"/>
    <dgm:cxn modelId="{FE5ABB93-42E7-417A-B485-8603402D0431}" type="presParOf" srcId="{2D6A7253-5B83-4700-B69D-A8A864F3E540}" destId="{861B8678-2BC3-4D05-8E7A-DB95F77CD72C}" srcOrd="2" destOrd="0" presId="urn:microsoft.com/office/officeart/2005/8/layout/hierarchy2"/>
    <dgm:cxn modelId="{0766E6F4-8EB2-4FDE-A660-FD5A3FDB8BE1}" type="presParOf" srcId="{861B8678-2BC3-4D05-8E7A-DB95F77CD72C}" destId="{1DD4619F-1012-49C4-A60F-E69CCFD05065}" srcOrd="0" destOrd="0" presId="urn:microsoft.com/office/officeart/2005/8/layout/hierarchy2"/>
    <dgm:cxn modelId="{581D5CBE-A59D-41F9-9149-9221FDA6F0C6}" type="presParOf" srcId="{2D6A7253-5B83-4700-B69D-A8A864F3E540}" destId="{04303841-B437-40F1-9B5F-2AA1823FA0EC}" srcOrd="3" destOrd="0" presId="urn:microsoft.com/office/officeart/2005/8/layout/hierarchy2"/>
    <dgm:cxn modelId="{BE08ACB3-4527-462D-A1F1-2C4FB4AF39BE}" type="presParOf" srcId="{04303841-B437-40F1-9B5F-2AA1823FA0EC}" destId="{C65388C5-39E7-4C61-BDEA-F031CFCE66B1}" srcOrd="0" destOrd="0" presId="urn:microsoft.com/office/officeart/2005/8/layout/hierarchy2"/>
    <dgm:cxn modelId="{E4109192-F11B-4354-90EF-BCD3A8C28DB7}" type="presParOf" srcId="{04303841-B437-40F1-9B5F-2AA1823FA0EC}" destId="{208EC36A-ADB9-4D83-AD4F-BD955F556744}" srcOrd="1" destOrd="0" presId="urn:microsoft.com/office/officeart/2005/8/layout/hierarchy2"/>
    <dgm:cxn modelId="{FA54AF49-07DE-4981-A542-FB31A89139C3}" type="presParOf" srcId="{2D6A7253-5B83-4700-B69D-A8A864F3E540}" destId="{A983396F-2922-475D-9F9C-B5CEDAA4FF20}" srcOrd="4" destOrd="0" presId="urn:microsoft.com/office/officeart/2005/8/layout/hierarchy2"/>
    <dgm:cxn modelId="{A415F10C-657E-4A9B-9E10-381D634050AB}" type="presParOf" srcId="{A983396F-2922-475D-9F9C-B5CEDAA4FF20}" destId="{A0A11B45-5B94-4413-8EB3-F689BA413E2F}" srcOrd="0" destOrd="0" presId="urn:microsoft.com/office/officeart/2005/8/layout/hierarchy2"/>
    <dgm:cxn modelId="{2E889D8F-3BEB-41B2-AD9F-2476C1F4102B}" type="presParOf" srcId="{2D6A7253-5B83-4700-B69D-A8A864F3E540}" destId="{E1A50A40-8BD2-494E-891E-8A494A098C2E}" srcOrd="5" destOrd="0" presId="urn:microsoft.com/office/officeart/2005/8/layout/hierarchy2"/>
    <dgm:cxn modelId="{87E6447B-EA57-4D10-8B19-72BA08AA5580}" type="presParOf" srcId="{E1A50A40-8BD2-494E-891E-8A494A098C2E}" destId="{0A69A5C4-42E5-44C9-99C6-84647452DDAE}" srcOrd="0" destOrd="0" presId="urn:microsoft.com/office/officeart/2005/8/layout/hierarchy2"/>
    <dgm:cxn modelId="{E5236F6B-A710-48E8-A010-67F442B41F34}" type="presParOf" srcId="{E1A50A40-8BD2-494E-891E-8A494A098C2E}" destId="{D94E505C-38A2-4A2C-87CA-55567790E17F}" srcOrd="1" destOrd="0" presId="urn:microsoft.com/office/officeart/2005/8/layout/hierarchy2"/>
    <dgm:cxn modelId="{FC5B62B3-31A0-4F16-9688-17AE6640E4AE}" type="presParOf" srcId="{445E0E0B-C3F9-49A9-9AC2-1BAE955F71BC}" destId="{6B007310-DC21-42BF-8478-8AF71BA98494}" srcOrd="2" destOrd="0" presId="urn:microsoft.com/office/officeart/2005/8/layout/hierarchy2"/>
    <dgm:cxn modelId="{95C829C7-944F-45E3-AD90-3350B97EE37D}" type="presParOf" srcId="{6B007310-DC21-42BF-8478-8AF71BA98494}" destId="{16AA07E7-3943-43F8-93E4-3C7D208D6BDA}" srcOrd="0" destOrd="0" presId="urn:microsoft.com/office/officeart/2005/8/layout/hierarchy2"/>
    <dgm:cxn modelId="{BDBE0CDF-78FC-408A-9ED4-97D27EE589D2}" type="presParOf" srcId="{445E0E0B-C3F9-49A9-9AC2-1BAE955F71BC}" destId="{3037645F-190F-446A-9874-51D05373CEA0}" srcOrd="3" destOrd="0" presId="urn:microsoft.com/office/officeart/2005/8/layout/hierarchy2"/>
    <dgm:cxn modelId="{63DF65C5-A749-4858-A7FB-7783360DABFC}" type="presParOf" srcId="{3037645F-190F-446A-9874-51D05373CEA0}" destId="{6030D31C-CE78-4DF2-B51C-FDAEA1AACB44}" srcOrd="0" destOrd="0" presId="urn:microsoft.com/office/officeart/2005/8/layout/hierarchy2"/>
    <dgm:cxn modelId="{F97E44E8-4A1D-4D7D-B57D-06CCD802B276}" type="presParOf" srcId="{3037645F-190F-446A-9874-51D05373CEA0}" destId="{E48B67FE-2187-40C0-A5CA-390D803DCB3A}" srcOrd="1" destOrd="0" presId="urn:microsoft.com/office/officeart/2005/8/layout/hierarchy2"/>
    <dgm:cxn modelId="{6FF73026-E18E-4149-A5E7-0E09DF79C6A4}" type="presParOf" srcId="{E48B67FE-2187-40C0-A5CA-390D803DCB3A}" destId="{5E9A40B7-3887-46C6-9E6D-5D4D780DB9C4}" srcOrd="0" destOrd="0" presId="urn:microsoft.com/office/officeart/2005/8/layout/hierarchy2"/>
    <dgm:cxn modelId="{7C9C2091-7C02-4497-8F80-DE48CE61FF37}" type="presParOf" srcId="{5E9A40B7-3887-46C6-9E6D-5D4D780DB9C4}" destId="{3062C64B-5C4D-4A2D-9FBF-45FF8B05D9FF}" srcOrd="0" destOrd="0" presId="urn:microsoft.com/office/officeart/2005/8/layout/hierarchy2"/>
    <dgm:cxn modelId="{836D4FFE-F691-417A-9B6F-AD4ECC7EBD11}" type="presParOf" srcId="{E48B67FE-2187-40C0-A5CA-390D803DCB3A}" destId="{8E9671AE-6D3E-4546-98DA-E335FD24CCBF}" srcOrd="1" destOrd="0" presId="urn:microsoft.com/office/officeart/2005/8/layout/hierarchy2"/>
    <dgm:cxn modelId="{D42D0A69-2BE7-492C-BC3F-B7D0BA3F5B85}" type="presParOf" srcId="{8E9671AE-6D3E-4546-98DA-E335FD24CCBF}" destId="{5C5C9FDF-703B-40E0-BC32-E2105853D7C1}" srcOrd="0" destOrd="0" presId="urn:microsoft.com/office/officeart/2005/8/layout/hierarchy2"/>
    <dgm:cxn modelId="{6E1FDE5D-C99C-414C-8211-8F3BE38D8C3B}" type="presParOf" srcId="{8E9671AE-6D3E-4546-98DA-E335FD24CCBF}" destId="{12920A6E-EC4E-4B7D-8EDB-E4128D809937}" srcOrd="1" destOrd="0" presId="urn:microsoft.com/office/officeart/2005/8/layout/hierarchy2"/>
    <dgm:cxn modelId="{D5406DBE-5467-4484-B99E-BFB688F79F67}" type="presParOf" srcId="{E48B67FE-2187-40C0-A5CA-390D803DCB3A}" destId="{A54AA8A0-A55A-4A7A-9EE8-D33E75792D9F}" srcOrd="2" destOrd="0" presId="urn:microsoft.com/office/officeart/2005/8/layout/hierarchy2"/>
    <dgm:cxn modelId="{5123399D-70AA-430B-A6E5-1A2A36EB0917}" type="presParOf" srcId="{A54AA8A0-A55A-4A7A-9EE8-D33E75792D9F}" destId="{8F7EDCCA-48FF-49CD-BB0C-7E18DF073D0F}" srcOrd="0" destOrd="0" presId="urn:microsoft.com/office/officeart/2005/8/layout/hierarchy2"/>
    <dgm:cxn modelId="{02727C04-A2AB-4649-85FD-690571CF8CA6}" type="presParOf" srcId="{E48B67FE-2187-40C0-A5CA-390D803DCB3A}" destId="{5FB6AD1D-D0AA-40E0-BB81-D5B7E5CF5130}" srcOrd="3" destOrd="0" presId="urn:microsoft.com/office/officeart/2005/8/layout/hierarchy2"/>
    <dgm:cxn modelId="{AD658E01-0780-4724-91AD-A9E0A492180F}" type="presParOf" srcId="{5FB6AD1D-D0AA-40E0-BB81-D5B7E5CF5130}" destId="{DA113048-DEF0-49F0-BA31-5EF0979D3E2A}" srcOrd="0" destOrd="0" presId="urn:microsoft.com/office/officeart/2005/8/layout/hierarchy2"/>
    <dgm:cxn modelId="{82BF8CEA-A4D7-4F99-BA89-3A50BE13943B}" type="presParOf" srcId="{5FB6AD1D-D0AA-40E0-BB81-D5B7E5CF5130}" destId="{4158C29F-7E4A-41D2-B105-2591BCEB7B52}" srcOrd="1" destOrd="0" presId="urn:microsoft.com/office/officeart/2005/8/layout/hierarchy2"/>
    <dgm:cxn modelId="{21223432-C131-4D31-8F44-DDDFD62EFBE7}" type="presParOf" srcId="{E48B67FE-2187-40C0-A5CA-390D803DCB3A}" destId="{9D645C5A-2293-4038-87D2-37DD20BD4896}" srcOrd="4" destOrd="0" presId="urn:microsoft.com/office/officeart/2005/8/layout/hierarchy2"/>
    <dgm:cxn modelId="{5E02C1FA-358E-4A5B-BAF9-E51CABB63F68}" type="presParOf" srcId="{9D645C5A-2293-4038-87D2-37DD20BD4896}" destId="{CB0E70DE-295F-4FCD-A141-1C83CEEB8BF4}" srcOrd="0" destOrd="0" presId="urn:microsoft.com/office/officeart/2005/8/layout/hierarchy2"/>
    <dgm:cxn modelId="{12738E0F-FA08-46F1-BC84-5851D3181B8D}" type="presParOf" srcId="{E48B67FE-2187-40C0-A5CA-390D803DCB3A}" destId="{7F9069D0-DF01-4D22-88B8-6619A16B9AF4}" srcOrd="5" destOrd="0" presId="urn:microsoft.com/office/officeart/2005/8/layout/hierarchy2"/>
    <dgm:cxn modelId="{58AC0352-1E19-4BA3-BB31-A73A58837F4C}" type="presParOf" srcId="{7F9069D0-DF01-4D22-88B8-6619A16B9AF4}" destId="{7B6B53DB-2877-4ABF-8F89-7AB91F41BF08}" srcOrd="0" destOrd="0" presId="urn:microsoft.com/office/officeart/2005/8/layout/hierarchy2"/>
    <dgm:cxn modelId="{86DF3B8F-438A-42BB-B2AA-EEBD9CEDC110}" type="presParOf" srcId="{7F9069D0-DF01-4D22-88B8-6619A16B9AF4}" destId="{E52A7079-6A30-4D9B-8C7E-BB7D514A21CD}" srcOrd="1" destOrd="0" presId="urn:microsoft.com/office/officeart/2005/8/layout/hierarchy2"/>
    <dgm:cxn modelId="{A2C5315B-122F-4548-81CA-F49BCE2AB0A8}" type="presParOf" srcId="{E48B67FE-2187-40C0-A5CA-390D803DCB3A}" destId="{6FC30980-17DF-457C-8A06-861B5C784CA6}" srcOrd="6" destOrd="0" presId="urn:microsoft.com/office/officeart/2005/8/layout/hierarchy2"/>
    <dgm:cxn modelId="{51E6212A-E9C7-4435-A5F0-8F93ADDAAF7B}" type="presParOf" srcId="{6FC30980-17DF-457C-8A06-861B5C784CA6}" destId="{C14B0146-DAA8-4D05-A37C-6EBCEAE9D281}" srcOrd="0" destOrd="0" presId="urn:microsoft.com/office/officeart/2005/8/layout/hierarchy2"/>
    <dgm:cxn modelId="{A966ACC0-A7E2-4D29-AE83-044BB796FC93}" type="presParOf" srcId="{E48B67FE-2187-40C0-A5CA-390D803DCB3A}" destId="{B44014B4-0BB9-4F1A-B01D-97CC6A88B6F4}" srcOrd="7" destOrd="0" presId="urn:microsoft.com/office/officeart/2005/8/layout/hierarchy2"/>
    <dgm:cxn modelId="{88D7FC0A-2500-4ED1-AD13-986C4B7C180F}" type="presParOf" srcId="{B44014B4-0BB9-4F1A-B01D-97CC6A88B6F4}" destId="{161C01CF-7936-4635-A212-CA24344FA41F}" srcOrd="0" destOrd="0" presId="urn:microsoft.com/office/officeart/2005/8/layout/hierarchy2"/>
    <dgm:cxn modelId="{86F71E3B-15C0-404F-B438-4DFB58D259B5}" type="presParOf" srcId="{B44014B4-0BB9-4F1A-B01D-97CC6A88B6F4}" destId="{18509012-4F6F-41A0-87C0-5C0C6198A76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7054FA-D7E1-423F-84DE-F84EFD4F8420}" type="doc">
      <dgm:prSet loTypeId="urn:microsoft.com/office/officeart/2005/8/layout/hierarchy6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ES"/>
        </a:p>
      </dgm:t>
    </dgm:pt>
    <dgm:pt modelId="{3335016A-5A65-4339-BC56-C1E254BB10C9}">
      <dgm:prSet phldrT="[Texto]" custT="1"/>
      <dgm:spPr/>
      <dgm:t>
        <a:bodyPr/>
        <a:lstStyle/>
        <a:p>
          <a:r>
            <a:rPr lang="es-ES" sz="2000" b="1" dirty="0" smtClean="0"/>
            <a:t>SISTEMA FUNDAMENTAL</a:t>
          </a:r>
          <a:endParaRPr lang="es-ES" sz="2000" b="1" dirty="0"/>
        </a:p>
      </dgm:t>
    </dgm:pt>
    <dgm:pt modelId="{62742CE2-B31B-41BC-BC90-B07891E59A63}" type="parTrans" cxnId="{3A2EA263-CFCE-4A9F-B5E6-92DA8456A9C9}">
      <dgm:prSet/>
      <dgm:spPr/>
      <dgm:t>
        <a:bodyPr/>
        <a:lstStyle/>
        <a:p>
          <a:endParaRPr lang="es-ES"/>
        </a:p>
      </dgm:t>
    </dgm:pt>
    <dgm:pt modelId="{4246D903-77B3-4D84-9355-7E95FC1D9CA6}" type="sibTrans" cxnId="{3A2EA263-CFCE-4A9F-B5E6-92DA8456A9C9}">
      <dgm:prSet/>
      <dgm:spPr/>
      <dgm:t>
        <a:bodyPr/>
        <a:lstStyle/>
        <a:p>
          <a:endParaRPr lang="es-ES"/>
        </a:p>
      </dgm:t>
    </dgm:pt>
    <dgm:pt modelId="{1E4D3F2F-6B9E-4900-8B8B-EE3EE5BEA915}">
      <dgm:prSet phldrT="[Texto]" custT="1"/>
      <dgm:spPr/>
      <dgm:t>
        <a:bodyPr/>
        <a:lstStyle/>
        <a:p>
          <a:r>
            <a:rPr lang="es-ES" sz="2000" b="1" dirty="0" smtClean="0"/>
            <a:t>PARÉNQUIMA</a:t>
          </a:r>
          <a:endParaRPr lang="es-ES" sz="2000" b="1" dirty="0"/>
        </a:p>
      </dgm:t>
    </dgm:pt>
    <dgm:pt modelId="{03D3E352-8304-459A-85A2-C839D4F4F49B}" type="parTrans" cxnId="{07692BB6-E99F-4C08-8C3C-F0617E9C0879}">
      <dgm:prSet/>
      <dgm:spPr/>
      <dgm:t>
        <a:bodyPr/>
        <a:lstStyle/>
        <a:p>
          <a:endParaRPr lang="es-ES"/>
        </a:p>
      </dgm:t>
    </dgm:pt>
    <dgm:pt modelId="{7CCB4A72-3EA5-4210-BD8E-D1DF3F586D48}" type="sibTrans" cxnId="{07692BB6-E99F-4C08-8C3C-F0617E9C0879}">
      <dgm:prSet/>
      <dgm:spPr/>
      <dgm:t>
        <a:bodyPr/>
        <a:lstStyle/>
        <a:p>
          <a:endParaRPr lang="es-ES"/>
        </a:p>
      </dgm:t>
    </dgm:pt>
    <dgm:pt modelId="{0C7058BC-15DC-4934-817A-FB41B9F43166}">
      <dgm:prSet phldrT="[Texto]" custT="1"/>
      <dgm:spPr/>
      <dgm:t>
        <a:bodyPr/>
        <a:lstStyle/>
        <a:p>
          <a:r>
            <a:rPr lang="es-ES" sz="2000" b="1" dirty="0" smtClean="0"/>
            <a:t>COLÉNQUIMA</a:t>
          </a:r>
          <a:endParaRPr lang="es-ES" sz="2000" b="1" dirty="0"/>
        </a:p>
      </dgm:t>
    </dgm:pt>
    <dgm:pt modelId="{64694D3B-A6C9-40B9-9896-DA200020C2BC}" type="parTrans" cxnId="{27C93E23-9523-4FF3-95E0-326F4DCD6679}">
      <dgm:prSet/>
      <dgm:spPr/>
      <dgm:t>
        <a:bodyPr/>
        <a:lstStyle/>
        <a:p>
          <a:endParaRPr lang="es-ES"/>
        </a:p>
      </dgm:t>
    </dgm:pt>
    <dgm:pt modelId="{436E00EA-E578-4F9F-855E-E8B7C968E8E1}" type="sibTrans" cxnId="{27C93E23-9523-4FF3-95E0-326F4DCD6679}">
      <dgm:prSet/>
      <dgm:spPr/>
      <dgm:t>
        <a:bodyPr/>
        <a:lstStyle/>
        <a:p>
          <a:endParaRPr lang="es-ES"/>
        </a:p>
      </dgm:t>
    </dgm:pt>
    <dgm:pt modelId="{72439C61-E465-43D1-A801-809E54BF63FA}">
      <dgm:prSet phldrT="[Texto]" custT="1"/>
      <dgm:spPr/>
      <dgm:t>
        <a:bodyPr/>
        <a:lstStyle/>
        <a:p>
          <a:r>
            <a:rPr lang="es-ES" sz="2000" b="1" dirty="0" smtClean="0"/>
            <a:t>ESCLERÉNQUIMA</a:t>
          </a:r>
          <a:endParaRPr lang="es-ES" sz="2000" b="1" dirty="0"/>
        </a:p>
      </dgm:t>
    </dgm:pt>
    <dgm:pt modelId="{8B65904C-BD19-41E1-8BC8-80A97EB8C033}" type="parTrans" cxnId="{05DC2C52-AE8F-431C-93E6-7AE137DA70F0}">
      <dgm:prSet/>
      <dgm:spPr/>
      <dgm:t>
        <a:bodyPr/>
        <a:lstStyle/>
        <a:p>
          <a:endParaRPr lang="es-ES"/>
        </a:p>
      </dgm:t>
    </dgm:pt>
    <dgm:pt modelId="{587DDEA6-E895-47E9-AFB6-3A45BC558142}" type="sibTrans" cxnId="{05DC2C52-AE8F-431C-93E6-7AE137DA70F0}">
      <dgm:prSet/>
      <dgm:spPr/>
      <dgm:t>
        <a:bodyPr/>
        <a:lstStyle/>
        <a:p>
          <a:endParaRPr lang="es-ES"/>
        </a:p>
      </dgm:t>
    </dgm:pt>
    <dgm:pt modelId="{0770F5F5-A6D5-4230-82FC-3191604EC8A2}">
      <dgm:prSet phldrT="[Texto]" custT="1"/>
      <dgm:spPr/>
      <dgm:t>
        <a:bodyPr/>
        <a:lstStyle/>
        <a:p>
          <a:r>
            <a:rPr lang="es-ES" sz="2000" b="1" dirty="0" smtClean="0"/>
            <a:t>Fibras</a:t>
          </a:r>
          <a:endParaRPr lang="es-ES" sz="2200" b="1" dirty="0"/>
        </a:p>
      </dgm:t>
    </dgm:pt>
    <dgm:pt modelId="{A0AC28FD-A03E-4898-A530-F9DAF9D7C6E2}" type="parTrans" cxnId="{0DE8C910-F1A1-4A92-9787-0B2634918BD0}">
      <dgm:prSet/>
      <dgm:spPr/>
      <dgm:t>
        <a:bodyPr/>
        <a:lstStyle/>
        <a:p>
          <a:endParaRPr lang="es-ES"/>
        </a:p>
      </dgm:t>
    </dgm:pt>
    <dgm:pt modelId="{139CDDED-E9E7-4F7A-B200-EA23626B44DE}" type="sibTrans" cxnId="{0DE8C910-F1A1-4A92-9787-0B2634918BD0}">
      <dgm:prSet/>
      <dgm:spPr/>
      <dgm:t>
        <a:bodyPr/>
        <a:lstStyle/>
        <a:p>
          <a:endParaRPr lang="es-ES"/>
        </a:p>
      </dgm:t>
    </dgm:pt>
    <dgm:pt modelId="{1642020E-5BD4-4805-8713-7C85317498A1}">
      <dgm:prSet phldrT="[Texto]" custT="1"/>
      <dgm:spPr/>
      <dgm:t>
        <a:bodyPr/>
        <a:lstStyle/>
        <a:p>
          <a:r>
            <a:rPr lang="es-ES" sz="2000" b="1" dirty="0" smtClean="0"/>
            <a:t>Esclereidas</a:t>
          </a:r>
          <a:endParaRPr lang="es-ES" sz="2200" b="1" dirty="0"/>
        </a:p>
      </dgm:t>
    </dgm:pt>
    <dgm:pt modelId="{2A45CAA3-B57B-481A-95FC-7D19158A562E}" type="parTrans" cxnId="{136F8A8D-AC5F-4548-A0A6-98AB901A2ABA}">
      <dgm:prSet/>
      <dgm:spPr/>
      <dgm:t>
        <a:bodyPr/>
        <a:lstStyle/>
        <a:p>
          <a:endParaRPr lang="es-ES"/>
        </a:p>
      </dgm:t>
    </dgm:pt>
    <dgm:pt modelId="{75836393-DEB3-49A6-AE49-B0520C5251A5}" type="sibTrans" cxnId="{136F8A8D-AC5F-4548-A0A6-98AB901A2ABA}">
      <dgm:prSet/>
      <dgm:spPr/>
      <dgm:t>
        <a:bodyPr/>
        <a:lstStyle/>
        <a:p>
          <a:endParaRPr lang="es-ES"/>
        </a:p>
      </dgm:t>
    </dgm:pt>
    <dgm:pt modelId="{A81A6EAB-887C-477B-ABEC-067AE0D6F59E}" type="pres">
      <dgm:prSet presAssocID="{9F7054FA-D7E1-423F-84DE-F84EFD4F8420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89097CE-8AA2-4687-9ECA-BBDD96E00A86}" type="pres">
      <dgm:prSet presAssocID="{9F7054FA-D7E1-423F-84DE-F84EFD4F8420}" presName="hierFlow" presStyleCnt="0"/>
      <dgm:spPr/>
    </dgm:pt>
    <dgm:pt modelId="{405E689F-5FB0-443A-ACA3-B2B48EC321EC}" type="pres">
      <dgm:prSet presAssocID="{9F7054FA-D7E1-423F-84DE-F84EFD4F8420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E3C5E45-1B4E-4507-8F28-150566DA2806}" type="pres">
      <dgm:prSet presAssocID="{3335016A-5A65-4339-BC56-C1E254BB10C9}" presName="Name14" presStyleCnt="0"/>
      <dgm:spPr/>
    </dgm:pt>
    <dgm:pt modelId="{65F3701B-A264-46BD-8C64-BE84767042E7}" type="pres">
      <dgm:prSet presAssocID="{3335016A-5A65-4339-BC56-C1E254BB10C9}" presName="level1Shape" presStyleLbl="node0" presStyleIdx="0" presStyleCnt="1" custScaleX="120922" custScaleY="9832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EFDE231-8B5B-4CBE-96F4-80A5F175F558}" type="pres">
      <dgm:prSet presAssocID="{3335016A-5A65-4339-BC56-C1E254BB10C9}" presName="hierChild2" presStyleCnt="0"/>
      <dgm:spPr/>
    </dgm:pt>
    <dgm:pt modelId="{DB903031-87D4-4D23-BB0A-6430A69D98AC}" type="pres">
      <dgm:prSet presAssocID="{03D3E352-8304-459A-85A2-C839D4F4F49B}" presName="Name19" presStyleLbl="parChTrans1D2" presStyleIdx="0" presStyleCnt="3"/>
      <dgm:spPr/>
      <dgm:t>
        <a:bodyPr/>
        <a:lstStyle/>
        <a:p>
          <a:endParaRPr lang="es-ES"/>
        </a:p>
      </dgm:t>
    </dgm:pt>
    <dgm:pt modelId="{97FD7F03-02DC-489A-AFE6-1B4B16BA6AEC}" type="pres">
      <dgm:prSet presAssocID="{1E4D3F2F-6B9E-4900-8B8B-EE3EE5BEA915}" presName="Name21" presStyleCnt="0"/>
      <dgm:spPr/>
    </dgm:pt>
    <dgm:pt modelId="{1D208129-43DC-43FC-9B73-47DC87E3E086}" type="pres">
      <dgm:prSet presAssocID="{1E4D3F2F-6B9E-4900-8B8B-EE3EE5BEA915}" presName="level2Shape" presStyleLbl="node2" presStyleIdx="0" presStyleCnt="3" custScaleX="112501" custScaleY="76975"/>
      <dgm:spPr/>
      <dgm:t>
        <a:bodyPr/>
        <a:lstStyle/>
        <a:p>
          <a:endParaRPr lang="es-ES"/>
        </a:p>
      </dgm:t>
    </dgm:pt>
    <dgm:pt modelId="{3B304E8A-71A2-4518-9275-A0966B4DE8F8}" type="pres">
      <dgm:prSet presAssocID="{1E4D3F2F-6B9E-4900-8B8B-EE3EE5BEA915}" presName="hierChild3" presStyleCnt="0"/>
      <dgm:spPr/>
    </dgm:pt>
    <dgm:pt modelId="{BE073233-CB2B-4FBC-BEF8-D1795722805E}" type="pres">
      <dgm:prSet presAssocID="{64694D3B-A6C9-40B9-9896-DA200020C2BC}" presName="Name19" presStyleLbl="parChTrans1D2" presStyleIdx="1" presStyleCnt="3"/>
      <dgm:spPr/>
      <dgm:t>
        <a:bodyPr/>
        <a:lstStyle/>
        <a:p>
          <a:endParaRPr lang="es-ES"/>
        </a:p>
      </dgm:t>
    </dgm:pt>
    <dgm:pt modelId="{ACB0E123-3F2E-4D53-BEA0-5136A7D7D656}" type="pres">
      <dgm:prSet presAssocID="{0C7058BC-15DC-4934-817A-FB41B9F43166}" presName="Name21" presStyleCnt="0"/>
      <dgm:spPr/>
    </dgm:pt>
    <dgm:pt modelId="{334EF106-BBA4-4C40-BA50-250840030484}" type="pres">
      <dgm:prSet presAssocID="{0C7058BC-15DC-4934-817A-FB41B9F43166}" presName="level2Shape" presStyleLbl="node2" presStyleIdx="1" presStyleCnt="3" custScaleX="112501" custScaleY="76975" custLinFactNeighborX="8935"/>
      <dgm:spPr/>
      <dgm:t>
        <a:bodyPr/>
        <a:lstStyle/>
        <a:p>
          <a:endParaRPr lang="es-ES"/>
        </a:p>
      </dgm:t>
    </dgm:pt>
    <dgm:pt modelId="{361E476A-AEC2-4FE7-B496-EBBFA74E4179}" type="pres">
      <dgm:prSet presAssocID="{0C7058BC-15DC-4934-817A-FB41B9F43166}" presName="hierChild3" presStyleCnt="0"/>
      <dgm:spPr/>
    </dgm:pt>
    <dgm:pt modelId="{B42F1045-FF20-40CD-9CBC-FEEF1A76AFDB}" type="pres">
      <dgm:prSet presAssocID="{8B65904C-BD19-41E1-8BC8-80A97EB8C033}" presName="Name19" presStyleLbl="parChTrans1D2" presStyleIdx="2" presStyleCnt="3"/>
      <dgm:spPr/>
      <dgm:t>
        <a:bodyPr/>
        <a:lstStyle/>
        <a:p>
          <a:endParaRPr lang="es-ES"/>
        </a:p>
      </dgm:t>
    </dgm:pt>
    <dgm:pt modelId="{A72CC66B-8F9E-4394-ACA8-B6B9391F26A8}" type="pres">
      <dgm:prSet presAssocID="{72439C61-E465-43D1-A801-809E54BF63FA}" presName="Name21" presStyleCnt="0"/>
      <dgm:spPr/>
    </dgm:pt>
    <dgm:pt modelId="{5EF7CB8E-B617-4E4C-BB08-79F8A0122FD8}" type="pres">
      <dgm:prSet presAssocID="{72439C61-E465-43D1-A801-809E54BF63FA}" presName="level2Shape" presStyleLbl="node2" presStyleIdx="2" presStyleCnt="3" custScaleX="129610" custScaleY="76975"/>
      <dgm:spPr/>
      <dgm:t>
        <a:bodyPr/>
        <a:lstStyle/>
        <a:p>
          <a:endParaRPr lang="es-ES"/>
        </a:p>
      </dgm:t>
    </dgm:pt>
    <dgm:pt modelId="{CEE7CF6E-B29F-4F87-9974-23D63752D562}" type="pres">
      <dgm:prSet presAssocID="{72439C61-E465-43D1-A801-809E54BF63FA}" presName="hierChild3" presStyleCnt="0"/>
      <dgm:spPr/>
    </dgm:pt>
    <dgm:pt modelId="{4B395F69-ADEC-42B9-984A-977E32D8A7C0}" type="pres">
      <dgm:prSet presAssocID="{A0AC28FD-A03E-4898-A530-F9DAF9D7C6E2}" presName="Name19" presStyleLbl="parChTrans1D3" presStyleIdx="0" presStyleCnt="2"/>
      <dgm:spPr/>
      <dgm:t>
        <a:bodyPr/>
        <a:lstStyle/>
        <a:p>
          <a:endParaRPr lang="es-ES"/>
        </a:p>
      </dgm:t>
    </dgm:pt>
    <dgm:pt modelId="{CE19046D-6724-4401-BDDF-AE4FE7AD0338}" type="pres">
      <dgm:prSet presAssocID="{0770F5F5-A6D5-4230-82FC-3191604EC8A2}" presName="Name21" presStyleCnt="0"/>
      <dgm:spPr/>
    </dgm:pt>
    <dgm:pt modelId="{73C61AA1-6C39-47AA-ABCA-D8E96CC39EE2}" type="pres">
      <dgm:prSet presAssocID="{0770F5F5-A6D5-4230-82FC-3191604EC8A2}" presName="level2Shape" presStyleLbl="node3" presStyleIdx="0" presStyleCnt="2" custScaleX="88683" custScaleY="62250"/>
      <dgm:spPr/>
      <dgm:t>
        <a:bodyPr/>
        <a:lstStyle/>
        <a:p>
          <a:endParaRPr lang="es-ES"/>
        </a:p>
      </dgm:t>
    </dgm:pt>
    <dgm:pt modelId="{4C3E8BFD-2535-4C81-9ABC-45AD6FF3321A}" type="pres">
      <dgm:prSet presAssocID="{0770F5F5-A6D5-4230-82FC-3191604EC8A2}" presName="hierChild3" presStyleCnt="0"/>
      <dgm:spPr/>
    </dgm:pt>
    <dgm:pt modelId="{27AC8985-ABBF-4421-930E-F418C071E6F1}" type="pres">
      <dgm:prSet presAssocID="{2A45CAA3-B57B-481A-95FC-7D19158A562E}" presName="Name19" presStyleLbl="parChTrans1D3" presStyleIdx="1" presStyleCnt="2"/>
      <dgm:spPr/>
      <dgm:t>
        <a:bodyPr/>
        <a:lstStyle/>
        <a:p>
          <a:endParaRPr lang="es-ES"/>
        </a:p>
      </dgm:t>
    </dgm:pt>
    <dgm:pt modelId="{5285A150-423D-4907-94EC-8BDBE079B00A}" type="pres">
      <dgm:prSet presAssocID="{1642020E-5BD4-4805-8713-7C85317498A1}" presName="Name21" presStyleCnt="0"/>
      <dgm:spPr/>
    </dgm:pt>
    <dgm:pt modelId="{3C216B45-5E9A-4C57-B86F-F7D01CB9344D}" type="pres">
      <dgm:prSet presAssocID="{1642020E-5BD4-4805-8713-7C85317498A1}" presName="level2Shape" presStyleLbl="node3" presStyleIdx="1" presStyleCnt="2" custScaleX="88683" custScaleY="62311"/>
      <dgm:spPr/>
      <dgm:t>
        <a:bodyPr/>
        <a:lstStyle/>
        <a:p>
          <a:endParaRPr lang="es-ES"/>
        </a:p>
      </dgm:t>
    </dgm:pt>
    <dgm:pt modelId="{0E69BD53-3FF6-480E-9137-8B33366D96FD}" type="pres">
      <dgm:prSet presAssocID="{1642020E-5BD4-4805-8713-7C85317498A1}" presName="hierChild3" presStyleCnt="0"/>
      <dgm:spPr/>
    </dgm:pt>
    <dgm:pt modelId="{8E2CB54F-BE7C-4A31-918C-F65BF42EBFB6}" type="pres">
      <dgm:prSet presAssocID="{9F7054FA-D7E1-423F-84DE-F84EFD4F8420}" presName="bgShapesFlow" presStyleCnt="0"/>
      <dgm:spPr/>
    </dgm:pt>
  </dgm:ptLst>
  <dgm:cxnLst>
    <dgm:cxn modelId="{0DE8C910-F1A1-4A92-9787-0B2634918BD0}" srcId="{72439C61-E465-43D1-A801-809E54BF63FA}" destId="{0770F5F5-A6D5-4230-82FC-3191604EC8A2}" srcOrd="0" destOrd="0" parTransId="{A0AC28FD-A03E-4898-A530-F9DAF9D7C6E2}" sibTransId="{139CDDED-E9E7-4F7A-B200-EA23626B44DE}"/>
    <dgm:cxn modelId="{60D41350-5A86-4385-B6C0-CCA78F76BFAA}" type="presOf" srcId="{72439C61-E465-43D1-A801-809E54BF63FA}" destId="{5EF7CB8E-B617-4E4C-BB08-79F8A0122FD8}" srcOrd="0" destOrd="0" presId="urn:microsoft.com/office/officeart/2005/8/layout/hierarchy6"/>
    <dgm:cxn modelId="{598D1C32-432D-4506-B9EE-C68578575E01}" type="presOf" srcId="{03D3E352-8304-459A-85A2-C839D4F4F49B}" destId="{DB903031-87D4-4D23-BB0A-6430A69D98AC}" srcOrd="0" destOrd="0" presId="urn:microsoft.com/office/officeart/2005/8/layout/hierarchy6"/>
    <dgm:cxn modelId="{9F4AC8FF-C614-40FE-9D42-ABC90BA80235}" type="presOf" srcId="{A0AC28FD-A03E-4898-A530-F9DAF9D7C6E2}" destId="{4B395F69-ADEC-42B9-984A-977E32D8A7C0}" srcOrd="0" destOrd="0" presId="urn:microsoft.com/office/officeart/2005/8/layout/hierarchy6"/>
    <dgm:cxn modelId="{D433F227-BF79-40BC-A722-464F5E6A18E6}" type="presOf" srcId="{2A45CAA3-B57B-481A-95FC-7D19158A562E}" destId="{27AC8985-ABBF-4421-930E-F418C071E6F1}" srcOrd="0" destOrd="0" presId="urn:microsoft.com/office/officeart/2005/8/layout/hierarchy6"/>
    <dgm:cxn modelId="{D37DB128-16F0-40D9-827C-B3B107E665FA}" type="presOf" srcId="{64694D3B-A6C9-40B9-9896-DA200020C2BC}" destId="{BE073233-CB2B-4FBC-BEF8-D1795722805E}" srcOrd="0" destOrd="0" presId="urn:microsoft.com/office/officeart/2005/8/layout/hierarchy6"/>
    <dgm:cxn modelId="{04013813-7A58-44BE-94E8-9EB95D00157C}" type="presOf" srcId="{3335016A-5A65-4339-BC56-C1E254BB10C9}" destId="{65F3701B-A264-46BD-8C64-BE84767042E7}" srcOrd="0" destOrd="0" presId="urn:microsoft.com/office/officeart/2005/8/layout/hierarchy6"/>
    <dgm:cxn modelId="{A2606E48-61DB-49E4-8FFD-B8BDCF3E30FD}" type="presOf" srcId="{0C7058BC-15DC-4934-817A-FB41B9F43166}" destId="{334EF106-BBA4-4C40-BA50-250840030484}" srcOrd="0" destOrd="0" presId="urn:microsoft.com/office/officeart/2005/8/layout/hierarchy6"/>
    <dgm:cxn modelId="{27C93E23-9523-4FF3-95E0-326F4DCD6679}" srcId="{3335016A-5A65-4339-BC56-C1E254BB10C9}" destId="{0C7058BC-15DC-4934-817A-FB41B9F43166}" srcOrd="1" destOrd="0" parTransId="{64694D3B-A6C9-40B9-9896-DA200020C2BC}" sibTransId="{436E00EA-E578-4F9F-855E-E8B7C968E8E1}"/>
    <dgm:cxn modelId="{587EE006-702B-4938-AC43-D8E236333863}" type="presOf" srcId="{0770F5F5-A6D5-4230-82FC-3191604EC8A2}" destId="{73C61AA1-6C39-47AA-ABCA-D8E96CC39EE2}" srcOrd="0" destOrd="0" presId="urn:microsoft.com/office/officeart/2005/8/layout/hierarchy6"/>
    <dgm:cxn modelId="{E312F023-5DD4-4B2C-8E30-9481BD6AD3C9}" type="presOf" srcId="{1642020E-5BD4-4805-8713-7C85317498A1}" destId="{3C216B45-5E9A-4C57-B86F-F7D01CB9344D}" srcOrd="0" destOrd="0" presId="urn:microsoft.com/office/officeart/2005/8/layout/hierarchy6"/>
    <dgm:cxn modelId="{07692BB6-E99F-4C08-8C3C-F0617E9C0879}" srcId="{3335016A-5A65-4339-BC56-C1E254BB10C9}" destId="{1E4D3F2F-6B9E-4900-8B8B-EE3EE5BEA915}" srcOrd="0" destOrd="0" parTransId="{03D3E352-8304-459A-85A2-C839D4F4F49B}" sibTransId="{7CCB4A72-3EA5-4210-BD8E-D1DF3F586D48}"/>
    <dgm:cxn modelId="{B4521411-CE69-4025-8689-B2CB2C92BB9A}" type="presOf" srcId="{9F7054FA-D7E1-423F-84DE-F84EFD4F8420}" destId="{A81A6EAB-887C-477B-ABEC-067AE0D6F59E}" srcOrd="0" destOrd="0" presId="urn:microsoft.com/office/officeart/2005/8/layout/hierarchy6"/>
    <dgm:cxn modelId="{05DC2C52-AE8F-431C-93E6-7AE137DA70F0}" srcId="{3335016A-5A65-4339-BC56-C1E254BB10C9}" destId="{72439C61-E465-43D1-A801-809E54BF63FA}" srcOrd="2" destOrd="0" parTransId="{8B65904C-BD19-41E1-8BC8-80A97EB8C033}" sibTransId="{587DDEA6-E895-47E9-AFB6-3A45BC558142}"/>
    <dgm:cxn modelId="{681EDA6F-6141-4DD3-A3F8-67CFC46D8A8B}" type="presOf" srcId="{8B65904C-BD19-41E1-8BC8-80A97EB8C033}" destId="{B42F1045-FF20-40CD-9CBC-FEEF1A76AFDB}" srcOrd="0" destOrd="0" presId="urn:microsoft.com/office/officeart/2005/8/layout/hierarchy6"/>
    <dgm:cxn modelId="{3A2EA263-CFCE-4A9F-B5E6-92DA8456A9C9}" srcId="{9F7054FA-D7E1-423F-84DE-F84EFD4F8420}" destId="{3335016A-5A65-4339-BC56-C1E254BB10C9}" srcOrd="0" destOrd="0" parTransId="{62742CE2-B31B-41BC-BC90-B07891E59A63}" sibTransId="{4246D903-77B3-4D84-9355-7E95FC1D9CA6}"/>
    <dgm:cxn modelId="{E52EF492-C1D3-46F8-B774-B3D3F105F165}" type="presOf" srcId="{1E4D3F2F-6B9E-4900-8B8B-EE3EE5BEA915}" destId="{1D208129-43DC-43FC-9B73-47DC87E3E086}" srcOrd="0" destOrd="0" presId="urn:microsoft.com/office/officeart/2005/8/layout/hierarchy6"/>
    <dgm:cxn modelId="{136F8A8D-AC5F-4548-A0A6-98AB901A2ABA}" srcId="{72439C61-E465-43D1-A801-809E54BF63FA}" destId="{1642020E-5BD4-4805-8713-7C85317498A1}" srcOrd="1" destOrd="0" parTransId="{2A45CAA3-B57B-481A-95FC-7D19158A562E}" sibTransId="{75836393-DEB3-49A6-AE49-B0520C5251A5}"/>
    <dgm:cxn modelId="{3569A570-4D0F-4799-857C-73E5AC691FA9}" type="presParOf" srcId="{A81A6EAB-887C-477B-ABEC-067AE0D6F59E}" destId="{E89097CE-8AA2-4687-9ECA-BBDD96E00A86}" srcOrd="0" destOrd="0" presId="urn:microsoft.com/office/officeart/2005/8/layout/hierarchy6"/>
    <dgm:cxn modelId="{B9454C73-C1E6-4069-91B8-FB23EAD7084D}" type="presParOf" srcId="{E89097CE-8AA2-4687-9ECA-BBDD96E00A86}" destId="{405E689F-5FB0-443A-ACA3-B2B48EC321EC}" srcOrd="0" destOrd="0" presId="urn:microsoft.com/office/officeart/2005/8/layout/hierarchy6"/>
    <dgm:cxn modelId="{F4581E7C-87EC-43A7-9642-C01461D62671}" type="presParOf" srcId="{405E689F-5FB0-443A-ACA3-B2B48EC321EC}" destId="{FE3C5E45-1B4E-4507-8F28-150566DA2806}" srcOrd="0" destOrd="0" presId="urn:microsoft.com/office/officeart/2005/8/layout/hierarchy6"/>
    <dgm:cxn modelId="{513B01C6-0180-4D70-90C1-B407E80876F9}" type="presParOf" srcId="{FE3C5E45-1B4E-4507-8F28-150566DA2806}" destId="{65F3701B-A264-46BD-8C64-BE84767042E7}" srcOrd="0" destOrd="0" presId="urn:microsoft.com/office/officeart/2005/8/layout/hierarchy6"/>
    <dgm:cxn modelId="{B0C43CE3-1E38-4BD2-9EA3-E57A6E96C947}" type="presParOf" srcId="{FE3C5E45-1B4E-4507-8F28-150566DA2806}" destId="{CEFDE231-8B5B-4CBE-96F4-80A5F175F558}" srcOrd="1" destOrd="0" presId="urn:microsoft.com/office/officeart/2005/8/layout/hierarchy6"/>
    <dgm:cxn modelId="{388167D8-6414-4713-A381-82B46C7670F3}" type="presParOf" srcId="{CEFDE231-8B5B-4CBE-96F4-80A5F175F558}" destId="{DB903031-87D4-4D23-BB0A-6430A69D98AC}" srcOrd="0" destOrd="0" presId="urn:microsoft.com/office/officeart/2005/8/layout/hierarchy6"/>
    <dgm:cxn modelId="{9E89150D-72F1-4424-9D85-E44E3F5B8405}" type="presParOf" srcId="{CEFDE231-8B5B-4CBE-96F4-80A5F175F558}" destId="{97FD7F03-02DC-489A-AFE6-1B4B16BA6AEC}" srcOrd="1" destOrd="0" presId="urn:microsoft.com/office/officeart/2005/8/layout/hierarchy6"/>
    <dgm:cxn modelId="{F66B16FD-015D-4923-84E5-BFE0FC320EF1}" type="presParOf" srcId="{97FD7F03-02DC-489A-AFE6-1B4B16BA6AEC}" destId="{1D208129-43DC-43FC-9B73-47DC87E3E086}" srcOrd="0" destOrd="0" presId="urn:microsoft.com/office/officeart/2005/8/layout/hierarchy6"/>
    <dgm:cxn modelId="{02961AD4-198E-4700-96F4-EB5FD90F98C4}" type="presParOf" srcId="{97FD7F03-02DC-489A-AFE6-1B4B16BA6AEC}" destId="{3B304E8A-71A2-4518-9275-A0966B4DE8F8}" srcOrd="1" destOrd="0" presId="urn:microsoft.com/office/officeart/2005/8/layout/hierarchy6"/>
    <dgm:cxn modelId="{7165613D-BA41-4B3E-B84B-F15D14743964}" type="presParOf" srcId="{CEFDE231-8B5B-4CBE-96F4-80A5F175F558}" destId="{BE073233-CB2B-4FBC-BEF8-D1795722805E}" srcOrd="2" destOrd="0" presId="urn:microsoft.com/office/officeart/2005/8/layout/hierarchy6"/>
    <dgm:cxn modelId="{7D1081A4-66D8-4DED-8411-E02B6AF92605}" type="presParOf" srcId="{CEFDE231-8B5B-4CBE-96F4-80A5F175F558}" destId="{ACB0E123-3F2E-4D53-BEA0-5136A7D7D656}" srcOrd="3" destOrd="0" presId="urn:microsoft.com/office/officeart/2005/8/layout/hierarchy6"/>
    <dgm:cxn modelId="{77B7534A-D1C6-4D3C-B1C0-97EA57217BF1}" type="presParOf" srcId="{ACB0E123-3F2E-4D53-BEA0-5136A7D7D656}" destId="{334EF106-BBA4-4C40-BA50-250840030484}" srcOrd="0" destOrd="0" presId="urn:microsoft.com/office/officeart/2005/8/layout/hierarchy6"/>
    <dgm:cxn modelId="{E515D2E8-BA52-4227-9BE7-65948A4BFF01}" type="presParOf" srcId="{ACB0E123-3F2E-4D53-BEA0-5136A7D7D656}" destId="{361E476A-AEC2-4FE7-B496-EBBFA74E4179}" srcOrd="1" destOrd="0" presId="urn:microsoft.com/office/officeart/2005/8/layout/hierarchy6"/>
    <dgm:cxn modelId="{34E9D90F-71FF-4CD6-A4B4-85F92C650EF3}" type="presParOf" srcId="{CEFDE231-8B5B-4CBE-96F4-80A5F175F558}" destId="{B42F1045-FF20-40CD-9CBC-FEEF1A76AFDB}" srcOrd="4" destOrd="0" presId="urn:microsoft.com/office/officeart/2005/8/layout/hierarchy6"/>
    <dgm:cxn modelId="{2179201A-2FA9-43FC-953D-BC3554E1C1C3}" type="presParOf" srcId="{CEFDE231-8B5B-4CBE-96F4-80A5F175F558}" destId="{A72CC66B-8F9E-4394-ACA8-B6B9391F26A8}" srcOrd="5" destOrd="0" presId="urn:microsoft.com/office/officeart/2005/8/layout/hierarchy6"/>
    <dgm:cxn modelId="{0E7D0E57-018A-44C0-B55E-63FF24AB7375}" type="presParOf" srcId="{A72CC66B-8F9E-4394-ACA8-B6B9391F26A8}" destId="{5EF7CB8E-B617-4E4C-BB08-79F8A0122FD8}" srcOrd="0" destOrd="0" presId="urn:microsoft.com/office/officeart/2005/8/layout/hierarchy6"/>
    <dgm:cxn modelId="{F332BF77-216C-4662-823E-7C410622CE57}" type="presParOf" srcId="{A72CC66B-8F9E-4394-ACA8-B6B9391F26A8}" destId="{CEE7CF6E-B29F-4F87-9974-23D63752D562}" srcOrd="1" destOrd="0" presId="urn:microsoft.com/office/officeart/2005/8/layout/hierarchy6"/>
    <dgm:cxn modelId="{1D08A010-EC98-4303-A747-0EA075E341D6}" type="presParOf" srcId="{CEE7CF6E-B29F-4F87-9974-23D63752D562}" destId="{4B395F69-ADEC-42B9-984A-977E32D8A7C0}" srcOrd="0" destOrd="0" presId="urn:microsoft.com/office/officeart/2005/8/layout/hierarchy6"/>
    <dgm:cxn modelId="{B16A5825-349E-4C59-9C13-D9F8206EE3FB}" type="presParOf" srcId="{CEE7CF6E-B29F-4F87-9974-23D63752D562}" destId="{CE19046D-6724-4401-BDDF-AE4FE7AD0338}" srcOrd="1" destOrd="0" presId="urn:microsoft.com/office/officeart/2005/8/layout/hierarchy6"/>
    <dgm:cxn modelId="{9071E320-307A-4FEA-A6EB-74D35D297CE1}" type="presParOf" srcId="{CE19046D-6724-4401-BDDF-AE4FE7AD0338}" destId="{73C61AA1-6C39-47AA-ABCA-D8E96CC39EE2}" srcOrd="0" destOrd="0" presId="urn:microsoft.com/office/officeart/2005/8/layout/hierarchy6"/>
    <dgm:cxn modelId="{C90B28FA-175F-4B8F-BD4E-091BA106B155}" type="presParOf" srcId="{CE19046D-6724-4401-BDDF-AE4FE7AD0338}" destId="{4C3E8BFD-2535-4C81-9ABC-45AD6FF3321A}" srcOrd="1" destOrd="0" presId="urn:microsoft.com/office/officeart/2005/8/layout/hierarchy6"/>
    <dgm:cxn modelId="{1465A5EF-181C-4434-9CDD-72E598449A5D}" type="presParOf" srcId="{CEE7CF6E-B29F-4F87-9974-23D63752D562}" destId="{27AC8985-ABBF-4421-930E-F418C071E6F1}" srcOrd="2" destOrd="0" presId="urn:microsoft.com/office/officeart/2005/8/layout/hierarchy6"/>
    <dgm:cxn modelId="{C54456A4-CD57-4B52-AAB4-613BA77A628B}" type="presParOf" srcId="{CEE7CF6E-B29F-4F87-9974-23D63752D562}" destId="{5285A150-423D-4907-94EC-8BDBE079B00A}" srcOrd="3" destOrd="0" presId="urn:microsoft.com/office/officeart/2005/8/layout/hierarchy6"/>
    <dgm:cxn modelId="{302AD56B-7F63-42D2-A5C3-92A3643CB18D}" type="presParOf" srcId="{5285A150-423D-4907-94EC-8BDBE079B00A}" destId="{3C216B45-5E9A-4C57-B86F-F7D01CB9344D}" srcOrd="0" destOrd="0" presId="urn:microsoft.com/office/officeart/2005/8/layout/hierarchy6"/>
    <dgm:cxn modelId="{0DA12170-83B4-4B20-A880-0A0ED16F7583}" type="presParOf" srcId="{5285A150-423D-4907-94EC-8BDBE079B00A}" destId="{0E69BD53-3FF6-480E-9137-8B33366D96FD}" srcOrd="1" destOrd="0" presId="urn:microsoft.com/office/officeart/2005/8/layout/hierarchy6"/>
    <dgm:cxn modelId="{F3D01783-D167-4D77-9713-D25574BE34C8}" type="presParOf" srcId="{A81A6EAB-887C-477B-ABEC-067AE0D6F59E}" destId="{8E2CB54F-BE7C-4A31-918C-F65BF42EBFB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FCC2C8-F692-42BF-9FA6-E2D56F35BE11}" type="doc">
      <dgm:prSet loTypeId="urn:microsoft.com/office/officeart/2005/8/layout/radial5" loCatId="relationship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F50FD8D3-3778-4CC1-A282-D556D61EC5CA}">
      <dgm:prSet phldrT="[Texto]" custT="1"/>
      <dgm:spPr/>
      <dgm:t>
        <a:bodyPr/>
        <a:lstStyle/>
        <a:p>
          <a:r>
            <a:rPr lang="es-ES" sz="2400" b="1" dirty="0" smtClean="0"/>
            <a:t>TIPOS DE TEJIDOS</a:t>
          </a:r>
          <a:endParaRPr lang="es-ES" sz="2400" b="1" dirty="0"/>
        </a:p>
      </dgm:t>
    </dgm:pt>
    <dgm:pt modelId="{AA63283E-86B4-4D49-AF57-E2C77F7B8C80}" type="parTrans" cxnId="{1602877B-8C24-4F60-9BF2-012198EFB536}">
      <dgm:prSet/>
      <dgm:spPr/>
      <dgm:t>
        <a:bodyPr/>
        <a:lstStyle/>
        <a:p>
          <a:endParaRPr lang="es-ES"/>
        </a:p>
      </dgm:t>
    </dgm:pt>
    <dgm:pt modelId="{79B91CCC-B167-4E9B-9294-9FE5368F9F8A}" type="sibTrans" cxnId="{1602877B-8C24-4F60-9BF2-012198EFB536}">
      <dgm:prSet/>
      <dgm:spPr/>
      <dgm:t>
        <a:bodyPr/>
        <a:lstStyle/>
        <a:p>
          <a:endParaRPr lang="es-ES"/>
        </a:p>
      </dgm:t>
    </dgm:pt>
    <dgm:pt modelId="{AE958AB0-FC77-4018-BC7F-0333CF2A26CA}">
      <dgm:prSet phldrT="[Texto]" custT="1"/>
      <dgm:spPr/>
      <dgm:t>
        <a:bodyPr/>
        <a:lstStyle/>
        <a:p>
          <a:r>
            <a:rPr lang="es-ES" sz="1800" b="1" dirty="0" smtClean="0"/>
            <a:t>EPITELIOS</a:t>
          </a:r>
          <a:endParaRPr lang="es-ES" sz="1800" b="1" dirty="0"/>
        </a:p>
      </dgm:t>
    </dgm:pt>
    <dgm:pt modelId="{8BDC7A00-FF2A-4050-A9AC-C6133A434474}" type="parTrans" cxnId="{B23DD7D1-F3F2-44B7-8DCB-4407C6D2FC47}">
      <dgm:prSet/>
      <dgm:spPr/>
      <dgm:t>
        <a:bodyPr/>
        <a:lstStyle/>
        <a:p>
          <a:endParaRPr lang="es-ES"/>
        </a:p>
      </dgm:t>
    </dgm:pt>
    <dgm:pt modelId="{186C7CFF-0E3B-4280-AFC6-4BAAD6283FF3}" type="sibTrans" cxnId="{B23DD7D1-F3F2-44B7-8DCB-4407C6D2FC47}">
      <dgm:prSet/>
      <dgm:spPr/>
      <dgm:t>
        <a:bodyPr/>
        <a:lstStyle/>
        <a:p>
          <a:endParaRPr lang="es-ES"/>
        </a:p>
      </dgm:t>
    </dgm:pt>
    <dgm:pt modelId="{150D10F6-1637-4D80-AA4B-27B04547766E}">
      <dgm:prSet phldrT="[Texto]" custT="1"/>
      <dgm:spPr/>
      <dgm:t>
        <a:bodyPr/>
        <a:lstStyle/>
        <a:p>
          <a:r>
            <a:rPr lang="es-ES" sz="1800" b="1" dirty="0" smtClean="0"/>
            <a:t>TEJIDO NERVIOSO</a:t>
          </a:r>
          <a:endParaRPr lang="es-ES" sz="1800" b="1" dirty="0"/>
        </a:p>
      </dgm:t>
    </dgm:pt>
    <dgm:pt modelId="{4AAE1558-998A-42B9-83FB-299C7B66BD61}" type="parTrans" cxnId="{BEF60342-76B0-4BD6-B60C-04DED65C2730}">
      <dgm:prSet/>
      <dgm:spPr/>
      <dgm:t>
        <a:bodyPr/>
        <a:lstStyle/>
        <a:p>
          <a:endParaRPr lang="es-ES"/>
        </a:p>
      </dgm:t>
    </dgm:pt>
    <dgm:pt modelId="{C1144491-315D-43AA-ABCF-DE9722AFC550}" type="sibTrans" cxnId="{BEF60342-76B0-4BD6-B60C-04DED65C2730}">
      <dgm:prSet/>
      <dgm:spPr/>
      <dgm:t>
        <a:bodyPr/>
        <a:lstStyle/>
        <a:p>
          <a:endParaRPr lang="es-ES"/>
        </a:p>
      </dgm:t>
    </dgm:pt>
    <dgm:pt modelId="{EEAFF93B-496A-4616-8DAB-E8EC1CF168E3}">
      <dgm:prSet phldrT="[Texto]" custT="1"/>
      <dgm:spPr/>
      <dgm:t>
        <a:bodyPr/>
        <a:lstStyle/>
        <a:p>
          <a:r>
            <a:rPr lang="es-ES" sz="1800" b="1" dirty="0" smtClean="0"/>
            <a:t>TEJIDOS CONECTIVOS</a:t>
          </a:r>
          <a:endParaRPr lang="es-ES" sz="1800" b="1" dirty="0"/>
        </a:p>
      </dgm:t>
    </dgm:pt>
    <dgm:pt modelId="{FFB05B87-9EB7-4F18-8A63-7A3CA19F2EAA}" type="parTrans" cxnId="{B89225D8-9F2A-4FA7-91C9-687B2587F753}">
      <dgm:prSet/>
      <dgm:spPr/>
      <dgm:t>
        <a:bodyPr/>
        <a:lstStyle/>
        <a:p>
          <a:endParaRPr lang="es-ES"/>
        </a:p>
      </dgm:t>
    </dgm:pt>
    <dgm:pt modelId="{EAFC5091-06EA-4699-A126-AA03EE2F83C3}" type="sibTrans" cxnId="{B89225D8-9F2A-4FA7-91C9-687B2587F753}">
      <dgm:prSet/>
      <dgm:spPr/>
      <dgm:t>
        <a:bodyPr/>
        <a:lstStyle/>
        <a:p>
          <a:endParaRPr lang="es-ES"/>
        </a:p>
      </dgm:t>
    </dgm:pt>
    <dgm:pt modelId="{7DD08D98-6912-4EDC-9F02-45F4CE262241}">
      <dgm:prSet phldrT="[Texto]" custT="1"/>
      <dgm:spPr/>
      <dgm:t>
        <a:bodyPr/>
        <a:lstStyle/>
        <a:p>
          <a:r>
            <a:rPr lang="es-ES" sz="1800" b="1" dirty="0" smtClean="0"/>
            <a:t>TEJIDOS VASCULARES</a:t>
          </a:r>
          <a:endParaRPr lang="es-ES" sz="1800" b="1" dirty="0"/>
        </a:p>
      </dgm:t>
    </dgm:pt>
    <dgm:pt modelId="{F1496FC0-4884-439C-8484-DD4B040FC69B}" type="parTrans" cxnId="{3789E9DA-C8C8-42F6-B414-83DBDA85C7F4}">
      <dgm:prSet/>
      <dgm:spPr/>
      <dgm:t>
        <a:bodyPr/>
        <a:lstStyle/>
        <a:p>
          <a:endParaRPr lang="es-ES"/>
        </a:p>
      </dgm:t>
    </dgm:pt>
    <dgm:pt modelId="{9C4D81CE-2CEC-48C3-A20F-2A00EE1D71B3}" type="sibTrans" cxnId="{3789E9DA-C8C8-42F6-B414-83DBDA85C7F4}">
      <dgm:prSet/>
      <dgm:spPr/>
      <dgm:t>
        <a:bodyPr/>
        <a:lstStyle/>
        <a:p>
          <a:endParaRPr lang="es-ES"/>
        </a:p>
      </dgm:t>
    </dgm:pt>
    <dgm:pt modelId="{FC300AF0-D2B4-43F7-B3B7-1B872F9D0B7A}">
      <dgm:prSet phldrT="[Texto]" custT="1"/>
      <dgm:spPr/>
      <dgm:t>
        <a:bodyPr/>
        <a:lstStyle/>
        <a:p>
          <a:r>
            <a:rPr lang="es-ES" sz="1800" b="1" dirty="0" smtClean="0"/>
            <a:t>TEJIDO MUSCULAR</a:t>
          </a:r>
          <a:endParaRPr lang="es-ES" sz="1800" b="1" dirty="0"/>
        </a:p>
      </dgm:t>
    </dgm:pt>
    <dgm:pt modelId="{78C96653-B2F3-4F26-B44D-F124830A55F1}" type="parTrans" cxnId="{A94DEE8A-7652-4A1A-A3B3-0DE8298B034E}">
      <dgm:prSet/>
      <dgm:spPr/>
      <dgm:t>
        <a:bodyPr/>
        <a:lstStyle/>
        <a:p>
          <a:endParaRPr lang="es-ES"/>
        </a:p>
      </dgm:t>
    </dgm:pt>
    <dgm:pt modelId="{A920E411-CFFE-4175-8CDA-3CA4CCF1F5AB}" type="sibTrans" cxnId="{A94DEE8A-7652-4A1A-A3B3-0DE8298B034E}">
      <dgm:prSet/>
      <dgm:spPr/>
      <dgm:t>
        <a:bodyPr/>
        <a:lstStyle/>
        <a:p>
          <a:endParaRPr lang="es-ES"/>
        </a:p>
      </dgm:t>
    </dgm:pt>
    <dgm:pt modelId="{A9D0DDBF-9484-4063-9DC8-9CF9F9A70549}" type="pres">
      <dgm:prSet presAssocID="{63FCC2C8-F692-42BF-9FA6-E2D56F35BE1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20B6261-51F2-4F60-81A8-47A22838FE90}" type="pres">
      <dgm:prSet presAssocID="{F50FD8D3-3778-4CC1-A282-D556D61EC5CA}" presName="centerShape" presStyleLbl="node0" presStyleIdx="0" presStyleCnt="1"/>
      <dgm:spPr/>
      <dgm:t>
        <a:bodyPr/>
        <a:lstStyle/>
        <a:p>
          <a:endParaRPr lang="es-ES"/>
        </a:p>
      </dgm:t>
    </dgm:pt>
    <dgm:pt modelId="{0515E374-63DE-4C15-BD62-7B058E566EC1}" type="pres">
      <dgm:prSet presAssocID="{8BDC7A00-FF2A-4050-A9AC-C6133A434474}" presName="parTrans" presStyleLbl="sibTrans2D1" presStyleIdx="0" presStyleCnt="5"/>
      <dgm:spPr/>
      <dgm:t>
        <a:bodyPr/>
        <a:lstStyle/>
        <a:p>
          <a:endParaRPr lang="es-ES"/>
        </a:p>
      </dgm:t>
    </dgm:pt>
    <dgm:pt modelId="{D4938EBD-2266-4204-B92B-B0D0479862CC}" type="pres">
      <dgm:prSet presAssocID="{8BDC7A00-FF2A-4050-A9AC-C6133A434474}" presName="connectorText" presStyleLbl="sibTrans2D1" presStyleIdx="0" presStyleCnt="5"/>
      <dgm:spPr/>
      <dgm:t>
        <a:bodyPr/>
        <a:lstStyle/>
        <a:p>
          <a:endParaRPr lang="es-ES"/>
        </a:p>
      </dgm:t>
    </dgm:pt>
    <dgm:pt modelId="{05E4FFE7-DBD5-43C8-80E1-ED992FE11607}" type="pres">
      <dgm:prSet presAssocID="{AE958AB0-FC77-4018-BC7F-0333CF2A26C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160A533-C889-4801-B24F-3A64C4F294C7}" type="pres">
      <dgm:prSet presAssocID="{78C96653-B2F3-4F26-B44D-F124830A55F1}" presName="parTrans" presStyleLbl="sibTrans2D1" presStyleIdx="1" presStyleCnt="5"/>
      <dgm:spPr/>
      <dgm:t>
        <a:bodyPr/>
        <a:lstStyle/>
        <a:p>
          <a:endParaRPr lang="es-ES"/>
        </a:p>
      </dgm:t>
    </dgm:pt>
    <dgm:pt modelId="{971F8D7A-912D-4223-971B-C4486563FBD8}" type="pres">
      <dgm:prSet presAssocID="{78C96653-B2F3-4F26-B44D-F124830A55F1}" presName="connectorText" presStyleLbl="sibTrans2D1" presStyleIdx="1" presStyleCnt="5"/>
      <dgm:spPr/>
      <dgm:t>
        <a:bodyPr/>
        <a:lstStyle/>
        <a:p>
          <a:endParaRPr lang="es-ES"/>
        </a:p>
      </dgm:t>
    </dgm:pt>
    <dgm:pt modelId="{8CD47BEB-7694-4BE6-823B-EAD7630C8000}" type="pres">
      <dgm:prSet presAssocID="{FC300AF0-D2B4-43F7-B3B7-1B872F9D0B7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FCF4C0-C982-4CAB-B7F5-862AEB54E0BF}" type="pres">
      <dgm:prSet presAssocID="{4AAE1558-998A-42B9-83FB-299C7B66BD61}" presName="parTrans" presStyleLbl="sibTrans2D1" presStyleIdx="2" presStyleCnt="5"/>
      <dgm:spPr/>
      <dgm:t>
        <a:bodyPr/>
        <a:lstStyle/>
        <a:p>
          <a:endParaRPr lang="es-ES"/>
        </a:p>
      </dgm:t>
    </dgm:pt>
    <dgm:pt modelId="{52279F38-FBDD-4DB6-9F3D-7ED53136C3A7}" type="pres">
      <dgm:prSet presAssocID="{4AAE1558-998A-42B9-83FB-299C7B66BD61}" presName="connectorText" presStyleLbl="sibTrans2D1" presStyleIdx="2" presStyleCnt="5"/>
      <dgm:spPr/>
      <dgm:t>
        <a:bodyPr/>
        <a:lstStyle/>
        <a:p>
          <a:endParaRPr lang="es-ES"/>
        </a:p>
      </dgm:t>
    </dgm:pt>
    <dgm:pt modelId="{7A5EF46E-9EC2-4E39-A5C9-1CC77DFEEA3F}" type="pres">
      <dgm:prSet presAssocID="{150D10F6-1637-4D80-AA4B-27B04547766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43D15B1-05C6-45A7-88C6-AFCE4E3348B5}" type="pres">
      <dgm:prSet presAssocID="{FFB05B87-9EB7-4F18-8A63-7A3CA19F2EAA}" presName="parTrans" presStyleLbl="sibTrans2D1" presStyleIdx="3" presStyleCnt="5"/>
      <dgm:spPr/>
      <dgm:t>
        <a:bodyPr/>
        <a:lstStyle/>
        <a:p>
          <a:endParaRPr lang="es-ES"/>
        </a:p>
      </dgm:t>
    </dgm:pt>
    <dgm:pt modelId="{36961060-5CB0-4C8C-9BAB-E1AD8513713E}" type="pres">
      <dgm:prSet presAssocID="{FFB05B87-9EB7-4F18-8A63-7A3CA19F2EAA}" presName="connectorText" presStyleLbl="sibTrans2D1" presStyleIdx="3" presStyleCnt="5"/>
      <dgm:spPr/>
      <dgm:t>
        <a:bodyPr/>
        <a:lstStyle/>
        <a:p>
          <a:endParaRPr lang="es-ES"/>
        </a:p>
      </dgm:t>
    </dgm:pt>
    <dgm:pt modelId="{E4D15A75-159D-473C-8B1C-E4F69EB3DA45}" type="pres">
      <dgm:prSet presAssocID="{EEAFF93B-496A-4616-8DAB-E8EC1CF168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398952D-73BF-421E-9819-678A439E144E}" type="pres">
      <dgm:prSet presAssocID="{F1496FC0-4884-439C-8484-DD4B040FC69B}" presName="parTrans" presStyleLbl="sibTrans2D1" presStyleIdx="4" presStyleCnt="5"/>
      <dgm:spPr/>
      <dgm:t>
        <a:bodyPr/>
        <a:lstStyle/>
        <a:p>
          <a:endParaRPr lang="es-ES"/>
        </a:p>
      </dgm:t>
    </dgm:pt>
    <dgm:pt modelId="{3623DC37-E2A7-47E9-8E71-2E51B9E8CEB9}" type="pres">
      <dgm:prSet presAssocID="{F1496FC0-4884-439C-8484-DD4B040FC69B}" presName="connectorText" presStyleLbl="sibTrans2D1" presStyleIdx="4" presStyleCnt="5"/>
      <dgm:spPr/>
      <dgm:t>
        <a:bodyPr/>
        <a:lstStyle/>
        <a:p>
          <a:endParaRPr lang="es-ES"/>
        </a:p>
      </dgm:t>
    </dgm:pt>
    <dgm:pt modelId="{BCF51C85-14EB-4D22-9B4E-28DDE5D830B8}" type="pres">
      <dgm:prSet presAssocID="{7DD08D98-6912-4EDC-9F02-45F4CE26224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46C0376-F8F9-435A-AFD5-A885B636D795}" type="presOf" srcId="{FFB05B87-9EB7-4F18-8A63-7A3CA19F2EAA}" destId="{36961060-5CB0-4C8C-9BAB-E1AD8513713E}" srcOrd="1" destOrd="0" presId="urn:microsoft.com/office/officeart/2005/8/layout/radial5"/>
    <dgm:cxn modelId="{B8E4B29C-C157-4711-ABFF-F790ABFD72CF}" type="presOf" srcId="{7DD08D98-6912-4EDC-9F02-45F4CE262241}" destId="{BCF51C85-14EB-4D22-9B4E-28DDE5D830B8}" srcOrd="0" destOrd="0" presId="urn:microsoft.com/office/officeart/2005/8/layout/radial5"/>
    <dgm:cxn modelId="{37343006-92A7-4D3F-8D7C-EE8DB503FE7E}" type="presOf" srcId="{F50FD8D3-3778-4CC1-A282-D556D61EC5CA}" destId="{C20B6261-51F2-4F60-81A8-47A22838FE90}" srcOrd="0" destOrd="0" presId="urn:microsoft.com/office/officeart/2005/8/layout/radial5"/>
    <dgm:cxn modelId="{A94DEE8A-7652-4A1A-A3B3-0DE8298B034E}" srcId="{F50FD8D3-3778-4CC1-A282-D556D61EC5CA}" destId="{FC300AF0-D2B4-43F7-B3B7-1B872F9D0B7A}" srcOrd="1" destOrd="0" parTransId="{78C96653-B2F3-4F26-B44D-F124830A55F1}" sibTransId="{A920E411-CFFE-4175-8CDA-3CA4CCF1F5AB}"/>
    <dgm:cxn modelId="{B89225D8-9F2A-4FA7-91C9-687B2587F753}" srcId="{F50FD8D3-3778-4CC1-A282-D556D61EC5CA}" destId="{EEAFF93B-496A-4616-8DAB-E8EC1CF168E3}" srcOrd="3" destOrd="0" parTransId="{FFB05B87-9EB7-4F18-8A63-7A3CA19F2EAA}" sibTransId="{EAFC5091-06EA-4699-A126-AA03EE2F83C3}"/>
    <dgm:cxn modelId="{BF9EEFF6-DC20-400F-9CA1-0461A334330B}" type="presOf" srcId="{F1496FC0-4884-439C-8484-DD4B040FC69B}" destId="{2398952D-73BF-421E-9819-678A439E144E}" srcOrd="0" destOrd="0" presId="urn:microsoft.com/office/officeart/2005/8/layout/radial5"/>
    <dgm:cxn modelId="{5A4A96F8-7F1A-4730-B540-1ECFF4D43DD7}" type="presOf" srcId="{8BDC7A00-FF2A-4050-A9AC-C6133A434474}" destId="{0515E374-63DE-4C15-BD62-7B058E566EC1}" srcOrd="0" destOrd="0" presId="urn:microsoft.com/office/officeart/2005/8/layout/radial5"/>
    <dgm:cxn modelId="{17B4D6D0-8BFB-4A37-AC2F-ABBE33E1C4E0}" type="presOf" srcId="{F1496FC0-4884-439C-8484-DD4B040FC69B}" destId="{3623DC37-E2A7-47E9-8E71-2E51B9E8CEB9}" srcOrd="1" destOrd="0" presId="urn:microsoft.com/office/officeart/2005/8/layout/radial5"/>
    <dgm:cxn modelId="{EFE0E123-023D-4889-922D-9B4CC6AC63DE}" type="presOf" srcId="{4AAE1558-998A-42B9-83FB-299C7B66BD61}" destId="{52279F38-FBDD-4DB6-9F3D-7ED53136C3A7}" srcOrd="1" destOrd="0" presId="urn:microsoft.com/office/officeart/2005/8/layout/radial5"/>
    <dgm:cxn modelId="{B06A7AB4-1AC8-4F49-97E5-E4D0333510C1}" type="presOf" srcId="{4AAE1558-998A-42B9-83FB-299C7B66BD61}" destId="{D7FCF4C0-C982-4CAB-B7F5-862AEB54E0BF}" srcOrd="0" destOrd="0" presId="urn:microsoft.com/office/officeart/2005/8/layout/radial5"/>
    <dgm:cxn modelId="{1602877B-8C24-4F60-9BF2-012198EFB536}" srcId="{63FCC2C8-F692-42BF-9FA6-E2D56F35BE11}" destId="{F50FD8D3-3778-4CC1-A282-D556D61EC5CA}" srcOrd="0" destOrd="0" parTransId="{AA63283E-86B4-4D49-AF57-E2C77F7B8C80}" sibTransId="{79B91CCC-B167-4E9B-9294-9FE5368F9F8A}"/>
    <dgm:cxn modelId="{BEF60342-76B0-4BD6-B60C-04DED65C2730}" srcId="{F50FD8D3-3778-4CC1-A282-D556D61EC5CA}" destId="{150D10F6-1637-4D80-AA4B-27B04547766E}" srcOrd="2" destOrd="0" parTransId="{4AAE1558-998A-42B9-83FB-299C7B66BD61}" sibTransId="{C1144491-315D-43AA-ABCF-DE9722AFC550}"/>
    <dgm:cxn modelId="{F69507DD-E883-4783-92A7-3091D6751407}" type="presOf" srcId="{FC300AF0-D2B4-43F7-B3B7-1B872F9D0B7A}" destId="{8CD47BEB-7694-4BE6-823B-EAD7630C8000}" srcOrd="0" destOrd="0" presId="urn:microsoft.com/office/officeart/2005/8/layout/radial5"/>
    <dgm:cxn modelId="{EBE4CB08-FCD9-4357-967C-D1538AED43FA}" type="presOf" srcId="{63FCC2C8-F692-42BF-9FA6-E2D56F35BE11}" destId="{A9D0DDBF-9484-4063-9DC8-9CF9F9A70549}" srcOrd="0" destOrd="0" presId="urn:microsoft.com/office/officeart/2005/8/layout/radial5"/>
    <dgm:cxn modelId="{62F0CF8F-454F-4C10-B3E6-9A8A5389DC05}" type="presOf" srcId="{78C96653-B2F3-4F26-B44D-F124830A55F1}" destId="{5160A533-C889-4801-B24F-3A64C4F294C7}" srcOrd="0" destOrd="0" presId="urn:microsoft.com/office/officeart/2005/8/layout/radial5"/>
    <dgm:cxn modelId="{51E31AD2-B960-448C-8F13-0E400FD194B4}" type="presOf" srcId="{EEAFF93B-496A-4616-8DAB-E8EC1CF168E3}" destId="{E4D15A75-159D-473C-8B1C-E4F69EB3DA45}" srcOrd="0" destOrd="0" presId="urn:microsoft.com/office/officeart/2005/8/layout/radial5"/>
    <dgm:cxn modelId="{3789E9DA-C8C8-42F6-B414-83DBDA85C7F4}" srcId="{F50FD8D3-3778-4CC1-A282-D556D61EC5CA}" destId="{7DD08D98-6912-4EDC-9F02-45F4CE262241}" srcOrd="4" destOrd="0" parTransId="{F1496FC0-4884-439C-8484-DD4B040FC69B}" sibTransId="{9C4D81CE-2CEC-48C3-A20F-2A00EE1D71B3}"/>
    <dgm:cxn modelId="{B23DD7D1-F3F2-44B7-8DCB-4407C6D2FC47}" srcId="{F50FD8D3-3778-4CC1-A282-D556D61EC5CA}" destId="{AE958AB0-FC77-4018-BC7F-0333CF2A26CA}" srcOrd="0" destOrd="0" parTransId="{8BDC7A00-FF2A-4050-A9AC-C6133A434474}" sibTransId="{186C7CFF-0E3B-4280-AFC6-4BAAD6283FF3}"/>
    <dgm:cxn modelId="{75F93526-8561-462E-A705-F4FEB9F6E3C1}" type="presOf" srcId="{150D10F6-1637-4D80-AA4B-27B04547766E}" destId="{7A5EF46E-9EC2-4E39-A5C9-1CC77DFEEA3F}" srcOrd="0" destOrd="0" presId="urn:microsoft.com/office/officeart/2005/8/layout/radial5"/>
    <dgm:cxn modelId="{3514EDBD-1C55-413D-B264-6993193EB55D}" type="presOf" srcId="{8BDC7A00-FF2A-4050-A9AC-C6133A434474}" destId="{D4938EBD-2266-4204-B92B-B0D0479862CC}" srcOrd="1" destOrd="0" presId="urn:microsoft.com/office/officeart/2005/8/layout/radial5"/>
    <dgm:cxn modelId="{CACEE667-AF03-4F6C-B954-1437DA223E57}" type="presOf" srcId="{FFB05B87-9EB7-4F18-8A63-7A3CA19F2EAA}" destId="{843D15B1-05C6-45A7-88C6-AFCE4E3348B5}" srcOrd="0" destOrd="0" presId="urn:microsoft.com/office/officeart/2005/8/layout/radial5"/>
    <dgm:cxn modelId="{860AE8BE-93BB-4325-852E-A089174CE902}" type="presOf" srcId="{78C96653-B2F3-4F26-B44D-F124830A55F1}" destId="{971F8D7A-912D-4223-971B-C4486563FBD8}" srcOrd="1" destOrd="0" presId="urn:microsoft.com/office/officeart/2005/8/layout/radial5"/>
    <dgm:cxn modelId="{97939CE0-1717-4E55-80F6-68B1E1014653}" type="presOf" srcId="{AE958AB0-FC77-4018-BC7F-0333CF2A26CA}" destId="{05E4FFE7-DBD5-43C8-80E1-ED992FE11607}" srcOrd="0" destOrd="0" presId="urn:microsoft.com/office/officeart/2005/8/layout/radial5"/>
    <dgm:cxn modelId="{34BD5E3D-3EFA-4459-910C-4C261D2194B7}" type="presParOf" srcId="{A9D0DDBF-9484-4063-9DC8-9CF9F9A70549}" destId="{C20B6261-51F2-4F60-81A8-47A22838FE90}" srcOrd="0" destOrd="0" presId="urn:microsoft.com/office/officeart/2005/8/layout/radial5"/>
    <dgm:cxn modelId="{F0E00074-0B8E-43FC-9055-7201C61EDC9D}" type="presParOf" srcId="{A9D0DDBF-9484-4063-9DC8-9CF9F9A70549}" destId="{0515E374-63DE-4C15-BD62-7B058E566EC1}" srcOrd="1" destOrd="0" presId="urn:microsoft.com/office/officeart/2005/8/layout/radial5"/>
    <dgm:cxn modelId="{DE33A0A2-C6FD-4B4A-8802-FEC35D4A933B}" type="presParOf" srcId="{0515E374-63DE-4C15-BD62-7B058E566EC1}" destId="{D4938EBD-2266-4204-B92B-B0D0479862CC}" srcOrd="0" destOrd="0" presId="urn:microsoft.com/office/officeart/2005/8/layout/radial5"/>
    <dgm:cxn modelId="{6F548CA1-1527-4D15-AD95-B84A00EA5584}" type="presParOf" srcId="{A9D0DDBF-9484-4063-9DC8-9CF9F9A70549}" destId="{05E4FFE7-DBD5-43C8-80E1-ED992FE11607}" srcOrd="2" destOrd="0" presId="urn:microsoft.com/office/officeart/2005/8/layout/radial5"/>
    <dgm:cxn modelId="{7C91F5FE-E9B6-4DED-9E0B-EB1AACF4C00C}" type="presParOf" srcId="{A9D0DDBF-9484-4063-9DC8-9CF9F9A70549}" destId="{5160A533-C889-4801-B24F-3A64C4F294C7}" srcOrd="3" destOrd="0" presId="urn:microsoft.com/office/officeart/2005/8/layout/radial5"/>
    <dgm:cxn modelId="{104C837B-926D-47BA-AB31-12C149978A80}" type="presParOf" srcId="{5160A533-C889-4801-B24F-3A64C4F294C7}" destId="{971F8D7A-912D-4223-971B-C4486563FBD8}" srcOrd="0" destOrd="0" presId="urn:microsoft.com/office/officeart/2005/8/layout/radial5"/>
    <dgm:cxn modelId="{468350ED-73DA-46A1-B70B-3EE33C1632E0}" type="presParOf" srcId="{A9D0DDBF-9484-4063-9DC8-9CF9F9A70549}" destId="{8CD47BEB-7694-4BE6-823B-EAD7630C8000}" srcOrd="4" destOrd="0" presId="urn:microsoft.com/office/officeart/2005/8/layout/radial5"/>
    <dgm:cxn modelId="{329AC271-3594-42FD-A634-7DEAF1E476C0}" type="presParOf" srcId="{A9D0DDBF-9484-4063-9DC8-9CF9F9A70549}" destId="{D7FCF4C0-C982-4CAB-B7F5-862AEB54E0BF}" srcOrd="5" destOrd="0" presId="urn:microsoft.com/office/officeart/2005/8/layout/radial5"/>
    <dgm:cxn modelId="{76CE76D5-D7E9-4B35-AFE5-C151F813950C}" type="presParOf" srcId="{D7FCF4C0-C982-4CAB-B7F5-862AEB54E0BF}" destId="{52279F38-FBDD-4DB6-9F3D-7ED53136C3A7}" srcOrd="0" destOrd="0" presId="urn:microsoft.com/office/officeart/2005/8/layout/radial5"/>
    <dgm:cxn modelId="{37FA6320-2D59-4AB6-8ABD-696FB799D2CA}" type="presParOf" srcId="{A9D0DDBF-9484-4063-9DC8-9CF9F9A70549}" destId="{7A5EF46E-9EC2-4E39-A5C9-1CC77DFEEA3F}" srcOrd="6" destOrd="0" presId="urn:microsoft.com/office/officeart/2005/8/layout/radial5"/>
    <dgm:cxn modelId="{7154E0F0-428A-4687-93B0-0692494CD132}" type="presParOf" srcId="{A9D0DDBF-9484-4063-9DC8-9CF9F9A70549}" destId="{843D15B1-05C6-45A7-88C6-AFCE4E3348B5}" srcOrd="7" destOrd="0" presId="urn:microsoft.com/office/officeart/2005/8/layout/radial5"/>
    <dgm:cxn modelId="{A8380538-8E20-4863-9BCD-7BFF7A92F98D}" type="presParOf" srcId="{843D15B1-05C6-45A7-88C6-AFCE4E3348B5}" destId="{36961060-5CB0-4C8C-9BAB-E1AD8513713E}" srcOrd="0" destOrd="0" presId="urn:microsoft.com/office/officeart/2005/8/layout/radial5"/>
    <dgm:cxn modelId="{F4375B66-542D-4D41-81EA-50F8D059BA42}" type="presParOf" srcId="{A9D0DDBF-9484-4063-9DC8-9CF9F9A70549}" destId="{E4D15A75-159D-473C-8B1C-E4F69EB3DA45}" srcOrd="8" destOrd="0" presId="urn:microsoft.com/office/officeart/2005/8/layout/radial5"/>
    <dgm:cxn modelId="{5517F4EC-D0CC-4979-8EAD-EF3A33DA72C9}" type="presParOf" srcId="{A9D0DDBF-9484-4063-9DC8-9CF9F9A70549}" destId="{2398952D-73BF-421E-9819-678A439E144E}" srcOrd="9" destOrd="0" presId="urn:microsoft.com/office/officeart/2005/8/layout/radial5"/>
    <dgm:cxn modelId="{3463B550-9154-48AB-AAA1-78C839FEC443}" type="presParOf" srcId="{2398952D-73BF-421E-9819-678A439E144E}" destId="{3623DC37-E2A7-47E9-8E71-2E51B9E8CEB9}" srcOrd="0" destOrd="0" presId="urn:microsoft.com/office/officeart/2005/8/layout/radial5"/>
    <dgm:cxn modelId="{3E22F122-01C6-4B5B-AB94-4BEA0AC3D074}" type="presParOf" srcId="{A9D0DDBF-9484-4063-9DC8-9CF9F9A70549}" destId="{BCF51C85-14EB-4D22-9B4E-28DDE5D830B8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D4D0EFB-2ACC-4D62-B129-B8699A164D36}" type="doc">
      <dgm:prSet loTypeId="urn:microsoft.com/office/officeart/2005/8/layout/hierarchy3" loCatId="hierarchy" qsTypeId="urn:microsoft.com/office/officeart/2005/8/quickstyle/simple2" qsCatId="simple" csTypeId="urn:microsoft.com/office/officeart/2005/8/colors/accent4_2" csCatId="accent4" phldr="1"/>
      <dgm:spPr/>
      <dgm:t>
        <a:bodyPr/>
        <a:lstStyle/>
        <a:p>
          <a:endParaRPr lang="es-ES"/>
        </a:p>
      </dgm:t>
    </dgm:pt>
    <dgm:pt modelId="{A161F8D9-AB26-4687-A135-FEF6CDD49D50}">
      <dgm:prSet phldrT="[Texto]" custT="1"/>
      <dgm:spPr/>
      <dgm:t>
        <a:bodyPr/>
        <a:lstStyle/>
        <a:p>
          <a:r>
            <a:rPr lang="es-ES" sz="2400" b="1" dirty="0" smtClean="0">
              <a:solidFill>
                <a:schemeClr val="tx1"/>
              </a:solidFill>
            </a:rPr>
            <a:t>SEGÚN NÚMERO DE CAPAS</a:t>
          </a:r>
          <a:endParaRPr lang="es-ES" sz="2400" b="1" dirty="0">
            <a:solidFill>
              <a:schemeClr val="tx1"/>
            </a:solidFill>
          </a:endParaRPr>
        </a:p>
      </dgm:t>
    </dgm:pt>
    <dgm:pt modelId="{A7037B97-871A-4ACD-AD73-32E009FF93EA}" type="parTrans" cxnId="{74C36914-1E6A-48E0-9552-DAE1D2EAC671}">
      <dgm:prSet/>
      <dgm:spPr/>
      <dgm:t>
        <a:bodyPr/>
        <a:lstStyle/>
        <a:p>
          <a:endParaRPr lang="es-ES"/>
        </a:p>
      </dgm:t>
    </dgm:pt>
    <dgm:pt modelId="{6AC7E00D-0A73-4863-AD7F-06D7F46769D6}" type="sibTrans" cxnId="{74C36914-1E6A-48E0-9552-DAE1D2EAC671}">
      <dgm:prSet/>
      <dgm:spPr/>
      <dgm:t>
        <a:bodyPr/>
        <a:lstStyle/>
        <a:p>
          <a:endParaRPr lang="es-ES"/>
        </a:p>
      </dgm:t>
    </dgm:pt>
    <dgm:pt modelId="{DFEE8A62-3046-4604-A8FB-9902C71F2DC5}">
      <dgm:prSet phldrT="[Texto]"/>
      <dgm:spPr/>
      <dgm:t>
        <a:bodyPr/>
        <a:lstStyle/>
        <a:p>
          <a:r>
            <a:rPr lang="es-ES" dirty="0" smtClean="0"/>
            <a:t>SIMPLES (1 capa)</a:t>
          </a:r>
          <a:endParaRPr lang="es-ES" dirty="0"/>
        </a:p>
      </dgm:t>
    </dgm:pt>
    <dgm:pt modelId="{98FF6AB6-73F6-419B-900A-06A65A13631F}" type="parTrans" cxnId="{6E32C478-A26C-4E10-8ED4-C3C5E0789E20}">
      <dgm:prSet/>
      <dgm:spPr/>
      <dgm:t>
        <a:bodyPr/>
        <a:lstStyle/>
        <a:p>
          <a:endParaRPr lang="es-ES"/>
        </a:p>
      </dgm:t>
    </dgm:pt>
    <dgm:pt modelId="{7DBB722D-0C37-4015-90EA-9E19E3D1A221}" type="sibTrans" cxnId="{6E32C478-A26C-4E10-8ED4-C3C5E0789E20}">
      <dgm:prSet/>
      <dgm:spPr/>
      <dgm:t>
        <a:bodyPr/>
        <a:lstStyle/>
        <a:p>
          <a:endParaRPr lang="es-ES"/>
        </a:p>
      </dgm:t>
    </dgm:pt>
    <dgm:pt modelId="{715E1765-DF0A-4B4D-9439-374149C7204F}">
      <dgm:prSet phldrT="[Texto]"/>
      <dgm:spPr/>
      <dgm:t>
        <a:bodyPr/>
        <a:lstStyle/>
        <a:p>
          <a:r>
            <a:rPr lang="es-ES" dirty="0" smtClean="0"/>
            <a:t>ESTRATIFICADOS (+1 capa)</a:t>
          </a:r>
          <a:endParaRPr lang="es-ES" dirty="0"/>
        </a:p>
      </dgm:t>
    </dgm:pt>
    <dgm:pt modelId="{B09C4A05-8A4F-4F15-83D2-96380CC93CC5}" type="parTrans" cxnId="{7280FCF6-FFCF-4775-9BBB-11739E52F535}">
      <dgm:prSet/>
      <dgm:spPr/>
      <dgm:t>
        <a:bodyPr/>
        <a:lstStyle/>
        <a:p>
          <a:endParaRPr lang="es-ES"/>
        </a:p>
      </dgm:t>
    </dgm:pt>
    <dgm:pt modelId="{9FBD5471-DB07-434A-8201-98B5006D245D}" type="sibTrans" cxnId="{7280FCF6-FFCF-4775-9BBB-11739E52F535}">
      <dgm:prSet/>
      <dgm:spPr/>
      <dgm:t>
        <a:bodyPr/>
        <a:lstStyle/>
        <a:p>
          <a:endParaRPr lang="es-ES"/>
        </a:p>
      </dgm:t>
    </dgm:pt>
    <dgm:pt modelId="{19B24C71-C4EB-4333-8858-6C13CAF7E791}">
      <dgm:prSet phldrT="[Texto]" custT="1"/>
      <dgm:spPr/>
      <dgm:t>
        <a:bodyPr/>
        <a:lstStyle/>
        <a:p>
          <a:r>
            <a:rPr lang="es-ES" sz="2400" b="1" dirty="0" smtClean="0">
              <a:solidFill>
                <a:schemeClr val="tx1"/>
              </a:solidFill>
            </a:rPr>
            <a:t>SEGÚN FORMA CELULAR</a:t>
          </a:r>
          <a:endParaRPr lang="es-ES" sz="2400" b="1" dirty="0">
            <a:solidFill>
              <a:schemeClr val="tx1"/>
            </a:solidFill>
          </a:endParaRPr>
        </a:p>
      </dgm:t>
    </dgm:pt>
    <dgm:pt modelId="{8B37E79F-5144-4E5C-A27C-9FAB0098F9D4}" type="parTrans" cxnId="{3DD0AA61-2422-4864-B88E-7B81918EC2BD}">
      <dgm:prSet/>
      <dgm:spPr/>
      <dgm:t>
        <a:bodyPr/>
        <a:lstStyle/>
        <a:p>
          <a:endParaRPr lang="es-ES"/>
        </a:p>
      </dgm:t>
    </dgm:pt>
    <dgm:pt modelId="{C063BEE6-D79F-44F4-8F48-BFFBBFE58CEF}" type="sibTrans" cxnId="{3DD0AA61-2422-4864-B88E-7B81918EC2BD}">
      <dgm:prSet/>
      <dgm:spPr/>
      <dgm:t>
        <a:bodyPr/>
        <a:lstStyle/>
        <a:p>
          <a:endParaRPr lang="es-ES"/>
        </a:p>
      </dgm:t>
    </dgm:pt>
    <dgm:pt modelId="{EFCE24C2-8B4A-4F62-9EC4-45AA14F7DEE7}">
      <dgm:prSet phldrT="[Texto]"/>
      <dgm:spPr/>
      <dgm:t>
        <a:bodyPr/>
        <a:lstStyle/>
        <a:p>
          <a:r>
            <a:rPr lang="es-ES" dirty="0" smtClean="0"/>
            <a:t>ESCAMOSOS (APLANADOS)</a:t>
          </a:r>
          <a:endParaRPr lang="es-ES" dirty="0"/>
        </a:p>
      </dgm:t>
    </dgm:pt>
    <dgm:pt modelId="{8A4C93F9-5ED2-4EF0-B223-A61ABFF06F5D}" type="parTrans" cxnId="{4C4254F7-9150-470E-B5DB-D50856890501}">
      <dgm:prSet/>
      <dgm:spPr/>
      <dgm:t>
        <a:bodyPr/>
        <a:lstStyle/>
        <a:p>
          <a:endParaRPr lang="es-ES"/>
        </a:p>
      </dgm:t>
    </dgm:pt>
    <dgm:pt modelId="{723A332C-6B57-48BC-8638-CBC2E76615B3}" type="sibTrans" cxnId="{4C4254F7-9150-470E-B5DB-D50856890501}">
      <dgm:prSet/>
      <dgm:spPr/>
      <dgm:t>
        <a:bodyPr/>
        <a:lstStyle/>
        <a:p>
          <a:endParaRPr lang="es-ES"/>
        </a:p>
      </dgm:t>
    </dgm:pt>
    <dgm:pt modelId="{E2F8FE86-09EF-4792-A270-A5DEBAF91F77}">
      <dgm:prSet phldrT="[Texto]"/>
      <dgm:spPr/>
      <dgm:t>
        <a:bodyPr/>
        <a:lstStyle/>
        <a:p>
          <a:r>
            <a:rPr lang="es-ES" dirty="0" smtClean="0"/>
            <a:t>CÚBICOS</a:t>
          </a:r>
          <a:endParaRPr lang="es-ES" dirty="0"/>
        </a:p>
      </dgm:t>
    </dgm:pt>
    <dgm:pt modelId="{B7C62D47-0BE0-4A16-B74A-AC87EF6C4636}" type="parTrans" cxnId="{56D3E048-5A4A-4F1B-8365-1C356E66A29C}">
      <dgm:prSet/>
      <dgm:spPr/>
      <dgm:t>
        <a:bodyPr/>
        <a:lstStyle/>
        <a:p>
          <a:endParaRPr lang="es-ES"/>
        </a:p>
      </dgm:t>
    </dgm:pt>
    <dgm:pt modelId="{365069F2-C7FF-40DC-A206-4ACF63EEE806}" type="sibTrans" cxnId="{56D3E048-5A4A-4F1B-8365-1C356E66A29C}">
      <dgm:prSet/>
      <dgm:spPr/>
      <dgm:t>
        <a:bodyPr/>
        <a:lstStyle/>
        <a:p>
          <a:endParaRPr lang="es-ES"/>
        </a:p>
      </dgm:t>
    </dgm:pt>
    <dgm:pt modelId="{FF12E976-302A-4C53-9FF6-F648141902C1}">
      <dgm:prSet phldrT="[Texto]"/>
      <dgm:spPr/>
      <dgm:t>
        <a:bodyPr/>
        <a:lstStyle/>
        <a:p>
          <a:r>
            <a:rPr lang="es-ES" dirty="0" smtClean="0"/>
            <a:t>CILÍNDRICOS</a:t>
          </a:r>
          <a:endParaRPr lang="es-ES" dirty="0"/>
        </a:p>
      </dgm:t>
    </dgm:pt>
    <dgm:pt modelId="{01B0054E-329A-4A54-A9D5-B2F09AD82BC2}" type="parTrans" cxnId="{E62B50A5-B4BE-46C9-8474-ED554812D515}">
      <dgm:prSet/>
      <dgm:spPr/>
      <dgm:t>
        <a:bodyPr/>
        <a:lstStyle/>
        <a:p>
          <a:endParaRPr lang="es-ES"/>
        </a:p>
      </dgm:t>
    </dgm:pt>
    <dgm:pt modelId="{52B094A3-3EDE-444D-81E4-D4EDEE2276F3}" type="sibTrans" cxnId="{E62B50A5-B4BE-46C9-8474-ED554812D515}">
      <dgm:prSet/>
      <dgm:spPr/>
      <dgm:t>
        <a:bodyPr/>
        <a:lstStyle/>
        <a:p>
          <a:endParaRPr lang="es-ES"/>
        </a:p>
      </dgm:t>
    </dgm:pt>
    <dgm:pt modelId="{02A913C6-7DD2-47A3-8A9A-A94354C074D9}" type="pres">
      <dgm:prSet presAssocID="{2D4D0EFB-2ACC-4D62-B129-B8699A164D3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D4101F54-5A4F-4450-8067-6DC8BFBFBDE0}" type="pres">
      <dgm:prSet presAssocID="{A161F8D9-AB26-4687-A135-FEF6CDD49D50}" presName="root" presStyleCnt="0"/>
      <dgm:spPr/>
    </dgm:pt>
    <dgm:pt modelId="{98FEE482-7963-4B60-AF36-484B9BA044CD}" type="pres">
      <dgm:prSet presAssocID="{A161F8D9-AB26-4687-A135-FEF6CDD49D50}" presName="rootComposite" presStyleCnt="0"/>
      <dgm:spPr/>
    </dgm:pt>
    <dgm:pt modelId="{0AECAAF4-EDF6-4F56-8AE8-E92CB5DA5607}" type="pres">
      <dgm:prSet presAssocID="{A161F8D9-AB26-4687-A135-FEF6CDD49D50}" presName="rootText" presStyleLbl="node1" presStyleIdx="0" presStyleCnt="2" custScaleX="119052" custScaleY="97057" custLinFactNeighborX="-23810"/>
      <dgm:spPr/>
      <dgm:t>
        <a:bodyPr/>
        <a:lstStyle/>
        <a:p>
          <a:endParaRPr lang="es-ES"/>
        </a:p>
      </dgm:t>
    </dgm:pt>
    <dgm:pt modelId="{299B3705-6698-42D8-A29F-ADE3E95E2F10}" type="pres">
      <dgm:prSet presAssocID="{A161F8D9-AB26-4687-A135-FEF6CDD49D50}" presName="rootConnector" presStyleLbl="node1" presStyleIdx="0" presStyleCnt="2"/>
      <dgm:spPr/>
      <dgm:t>
        <a:bodyPr/>
        <a:lstStyle/>
        <a:p>
          <a:endParaRPr lang="es-ES"/>
        </a:p>
      </dgm:t>
    </dgm:pt>
    <dgm:pt modelId="{A38E33BC-9852-4C59-BC23-7314CDB10865}" type="pres">
      <dgm:prSet presAssocID="{A161F8D9-AB26-4687-A135-FEF6CDD49D50}" presName="childShape" presStyleCnt="0"/>
      <dgm:spPr/>
    </dgm:pt>
    <dgm:pt modelId="{AED0C1E3-ADD8-44C6-BF02-1DFB18F319EC}" type="pres">
      <dgm:prSet presAssocID="{98FF6AB6-73F6-419B-900A-06A65A13631F}" presName="Name13" presStyleLbl="parChTrans1D2" presStyleIdx="0" presStyleCnt="5"/>
      <dgm:spPr/>
      <dgm:t>
        <a:bodyPr/>
        <a:lstStyle/>
        <a:p>
          <a:endParaRPr lang="es-ES"/>
        </a:p>
      </dgm:t>
    </dgm:pt>
    <dgm:pt modelId="{F686171C-C2DA-48B3-85A9-57FB920C44C1}" type="pres">
      <dgm:prSet presAssocID="{DFEE8A62-3046-4604-A8FB-9902C71F2DC5}" presName="childText" presStyleLbl="bgAcc1" presStyleIdx="0" presStyleCnt="5" custScaleX="119794" custScaleY="89608" custLinFactNeighborX="-2976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EE20E62-341C-4BF7-B616-632CF0E8D934}" type="pres">
      <dgm:prSet presAssocID="{B09C4A05-8A4F-4F15-83D2-96380CC93CC5}" presName="Name13" presStyleLbl="parChTrans1D2" presStyleIdx="1" presStyleCnt="5"/>
      <dgm:spPr/>
      <dgm:t>
        <a:bodyPr/>
        <a:lstStyle/>
        <a:p>
          <a:endParaRPr lang="es-ES"/>
        </a:p>
      </dgm:t>
    </dgm:pt>
    <dgm:pt modelId="{2AA9D797-F5A2-43DF-BBB6-919C38C76D85}" type="pres">
      <dgm:prSet presAssocID="{715E1765-DF0A-4B4D-9439-374149C7204F}" presName="childText" presStyleLbl="bgAcc1" presStyleIdx="1" presStyleCnt="5" custScaleX="119794" custScaleY="89608" custLinFactNeighborX="-2976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DB4999E-2B2A-4E6D-B9DD-63A3A9252207}" type="pres">
      <dgm:prSet presAssocID="{19B24C71-C4EB-4333-8858-6C13CAF7E791}" presName="root" presStyleCnt="0"/>
      <dgm:spPr/>
    </dgm:pt>
    <dgm:pt modelId="{F568DBAA-0133-4EC6-B5C3-DD5B7D902DC3}" type="pres">
      <dgm:prSet presAssocID="{19B24C71-C4EB-4333-8858-6C13CAF7E791}" presName="rootComposite" presStyleCnt="0"/>
      <dgm:spPr/>
    </dgm:pt>
    <dgm:pt modelId="{9F386326-B302-446D-A625-CBD4DCBCEE70}" type="pres">
      <dgm:prSet presAssocID="{19B24C71-C4EB-4333-8858-6C13CAF7E791}" presName="rootText" presStyleLbl="node1" presStyleIdx="1" presStyleCnt="2" custScaleX="119052" custScaleY="97057"/>
      <dgm:spPr/>
      <dgm:t>
        <a:bodyPr/>
        <a:lstStyle/>
        <a:p>
          <a:endParaRPr lang="es-ES"/>
        </a:p>
      </dgm:t>
    </dgm:pt>
    <dgm:pt modelId="{CDC581B3-5590-4A13-9541-F10BE9A47AC1}" type="pres">
      <dgm:prSet presAssocID="{19B24C71-C4EB-4333-8858-6C13CAF7E791}" presName="rootConnector" presStyleLbl="node1" presStyleIdx="1" presStyleCnt="2"/>
      <dgm:spPr/>
      <dgm:t>
        <a:bodyPr/>
        <a:lstStyle/>
        <a:p>
          <a:endParaRPr lang="es-ES"/>
        </a:p>
      </dgm:t>
    </dgm:pt>
    <dgm:pt modelId="{5B62E3CA-92DA-4FD4-93E4-91A66FDFF84D}" type="pres">
      <dgm:prSet presAssocID="{19B24C71-C4EB-4333-8858-6C13CAF7E791}" presName="childShape" presStyleCnt="0"/>
      <dgm:spPr/>
    </dgm:pt>
    <dgm:pt modelId="{475B821D-0868-4897-B34D-D82BF12FA03D}" type="pres">
      <dgm:prSet presAssocID="{8A4C93F9-5ED2-4EF0-B223-A61ABFF06F5D}" presName="Name13" presStyleLbl="parChTrans1D2" presStyleIdx="2" presStyleCnt="5"/>
      <dgm:spPr/>
      <dgm:t>
        <a:bodyPr/>
        <a:lstStyle/>
        <a:p>
          <a:endParaRPr lang="es-ES"/>
        </a:p>
      </dgm:t>
    </dgm:pt>
    <dgm:pt modelId="{D1679596-9391-4348-A80F-20EC266BF799}" type="pres">
      <dgm:prSet presAssocID="{EFCE24C2-8B4A-4F62-9EC4-45AA14F7DEE7}" presName="childText" presStyleLbl="bgAcc1" presStyleIdx="2" presStyleCnt="5" custScaleX="119794" custScaleY="8960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0D3A653-28DB-4D29-86AC-25987CF55AFF}" type="pres">
      <dgm:prSet presAssocID="{B7C62D47-0BE0-4A16-B74A-AC87EF6C4636}" presName="Name13" presStyleLbl="parChTrans1D2" presStyleIdx="3" presStyleCnt="5"/>
      <dgm:spPr/>
      <dgm:t>
        <a:bodyPr/>
        <a:lstStyle/>
        <a:p>
          <a:endParaRPr lang="es-ES"/>
        </a:p>
      </dgm:t>
    </dgm:pt>
    <dgm:pt modelId="{978ECD5C-78EB-4BA1-970B-9DDF709E29E9}" type="pres">
      <dgm:prSet presAssocID="{E2F8FE86-09EF-4792-A270-A5DEBAF91F77}" presName="childText" presStyleLbl="bgAcc1" presStyleIdx="3" presStyleCnt="5" custScaleX="119794" custScaleY="8960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8A75083-CAFE-4B7C-B45D-CD685FD3D784}" type="pres">
      <dgm:prSet presAssocID="{01B0054E-329A-4A54-A9D5-B2F09AD82BC2}" presName="Name13" presStyleLbl="parChTrans1D2" presStyleIdx="4" presStyleCnt="5"/>
      <dgm:spPr/>
      <dgm:t>
        <a:bodyPr/>
        <a:lstStyle/>
        <a:p>
          <a:endParaRPr lang="es-ES"/>
        </a:p>
      </dgm:t>
    </dgm:pt>
    <dgm:pt modelId="{FBD2C60A-C6B8-4BA4-81F7-CEA7D5777993}" type="pres">
      <dgm:prSet presAssocID="{FF12E976-302A-4C53-9FF6-F648141902C1}" presName="childText" presStyleLbl="bgAcc1" presStyleIdx="4" presStyleCnt="5" custScaleX="119794" custScaleY="8960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88230D2-B690-4C68-B8CB-F7E60C2A0E97}" type="presOf" srcId="{715E1765-DF0A-4B4D-9439-374149C7204F}" destId="{2AA9D797-F5A2-43DF-BBB6-919C38C76D85}" srcOrd="0" destOrd="0" presId="urn:microsoft.com/office/officeart/2005/8/layout/hierarchy3"/>
    <dgm:cxn modelId="{9637C1DD-9F80-44BA-AE36-2EB74C161476}" type="presOf" srcId="{EFCE24C2-8B4A-4F62-9EC4-45AA14F7DEE7}" destId="{D1679596-9391-4348-A80F-20EC266BF799}" srcOrd="0" destOrd="0" presId="urn:microsoft.com/office/officeart/2005/8/layout/hierarchy3"/>
    <dgm:cxn modelId="{4C4254F7-9150-470E-B5DB-D50856890501}" srcId="{19B24C71-C4EB-4333-8858-6C13CAF7E791}" destId="{EFCE24C2-8B4A-4F62-9EC4-45AA14F7DEE7}" srcOrd="0" destOrd="0" parTransId="{8A4C93F9-5ED2-4EF0-B223-A61ABFF06F5D}" sibTransId="{723A332C-6B57-48BC-8638-CBC2E76615B3}"/>
    <dgm:cxn modelId="{F6BDECE6-6198-4F56-A069-F560B3CA0BD6}" type="presOf" srcId="{FF12E976-302A-4C53-9FF6-F648141902C1}" destId="{FBD2C60A-C6B8-4BA4-81F7-CEA7D5777993}" srcOrd="0" destOrd="0" presId="urn:microsoft.com/office/officeart/2005/8/layout/hierarchy3"/>
    <dgm:cxn modelId="{7280FCF6-FFCF-4775-9BBB-11739E52F535}" srcId="{A161F8D9-AB26-4687-A135-FEF6CDD49D50}" destId="{715E1765-DF0A-4B4D-9439-374149C7204F}" srcOrd="1" destOrd="0" parTransId="{B09C4A05-8A4F-4F15-83D2-96380CC93CC5}" sibTransId="{9FBD5471-DB07-434A-8201-98B5006D245D}"/>
    <dgm:cxn modelId="{EF35C422-126E-479C-86D2-3C8BFCD0EB84}" type="presOf" srcId="{DFEE8A62-3046-4604-A8FB-9902C71F2DC5}" destId="{F686171C-C2DA-48B3-85A9-57FB920C44C1}" srcOrd="0" destOrd="0" presId="urn:microsoft.com/office/officeart/2005/8/layout/hierarchy3"/>
    <dgm:cxn modelId="{E62B50A5-B4BE-46C9-8474-ED554812D515}" srcId="{19B24C71-C4EB-4333-8858-6C13CAF7E791}" destId="{FF12E976-302A-4C53-9FF6-F648141902C1}" srcOrd="2" destOrd="0" parTransId="{01B0054E-329A-4A54-A9D5-B2F09AD82BC2}" sibTransId="{52B094A3-3EDE-444D-81E4-D4EDEE2276F3}"/>
    <dgm:cxn modelId="{8246688F-E67E-4427-9B0C-A64AB2840AAE}" type="presOf" srcId="{A161F8D9-AB26-4687-A135-FEF6CDD49D50}" destId="{0AECAAF4-EDF6-4F56-8AE8-E92CB5DA5607}" srcOrd="0" destOrd="0" presId="urn:microsoft.com/office/officeart/2005/8/layout/hierarchy3"/>
    <dgm:cxn modelId="{6DA64E4E-30CC-46C2-ADEA-03E5968E064C}" type="presOf" srcId="{8A4C93F9-5ED2-4EF0-B223-A61ABFF06F5D}" destId="{475B821D-0868-4897-B34D-D82BF12FA03D}" srcOrd="0" destOrd="0" presId="urn:microsoft.com/office/officeart/2005/8/layout/hierarchy3"/>
    <dgm:cxn modelId="{931C5626-A3C6-4953-80FC-5A1823454C54}" type="presOf" srcId="{B7C62D47-0BE0-4A16-B74A-AC87EF6C4636}" destId="{20D3A653-28DB-4D29-86AC-25987CF55AFF}" srcOrd="0" destOrd="0" presId="urn:microsoft.com/office/officeart/2005/8/layout/hierarchy3"/>
    <dgm:cxn modelId="{99AF610F-0300-42CA-AB2C-4DA790E22263}" type="presOf" srcId="{A161F8D9-AB26-4687-A135-FEF6CDD49D50}" destId="{299B3705-6698-42D8-A29F-ADE3E95E2F10}" srcOrd="1" destOrd="0" presId="urn:microsoft.com/office/officeart/2005/8/layout/hierarchy3"/>
    <dgm:cxn modelId="{232ED386-453D-4C82-85E0-D1BB22F8A6F1}" type="presOf" srcId="{2D4D0EFB-2ACC-4D62-B129-B8699A164D36}" destId="{02A913C6-7DD2-47A3-8A9A-A94354C074D9}" srcOrd="0" destOrd="0" presId="urn:microsoft.com/office/officeart/2005/8/layout/hierarchy3"/>
    <dgm:cxn modelId="{56D3E048-5A4A-4F1B-8365-1C356E66A29C}" srcId="{19B24C71-C4EB-4333-8858-6C13CAF7E791}" destId="{E2F8FE86-09EF-4792-A270-A5DEBAF91F77}" srcOrd="1" destOrd="0" parTransId="{B7C62D47-0BE0-4A16-B74A-AC87EF6C4636}" sibTransId="{365069F2-C7FF-40DC-A206-4ACF63EEE806}"/>
    <dgm:cxn modelId="{6E32C478-A26C-4E10-8ED4-C3C5E0789E20}" srcId="{A161F8D9-AB26-4687-A135-FEF6CDD49D50}" destId="{DFEE8A62-3046-4604-A8FB-9902C71F2DC5}" srcOrd="0" destOrd="0" parTransId="{98FF6AB6-73F6-419B-900A-06A65A13631F}" sibTransId="{7DBB722D-0C37-4015-90EA-9E19E3D1A221}"/>
    <dgm:cxn modelId="{C00C5948-E17D-483F-8127-003C87BF5C11}" type="presOf" srcId="{19B24C71-C4EB-4333-8858-6C13CAF7E791}" destId="{9F386326-B302-446D-A625-CBD4DCBCEE70}" srcOrd="0" destOrd="0" presId="urn:microsoft.com/office/officeart/2005/8/layout/hierarchy3"/>
    <dgm:cxn modelId="{8F765E32-0211-4A19-8307-BD548197827F}" type="presOf" srcId="{E2F8FE86-09EF-4792-A270-A5DEBAF91F77}" destId="{978ECD5C-78EB-4BA1-970B-9DDF709E29E9}" srcOrd="0" destOrd="0" presId="urn:microsoft.com/office/officeart/2005/8/layout/hierarchy3"/>
    <dgm:cxn modelId="{94006207-7FDA-4219-A784-4858C363CC30}" type="presOf" srcId="{B09C4A05-8A4F-4F15-83D2-96380CC93CC5}" destId="{9EE20E62-341C-4BF7-B616-632CF0E8D934}" srcOrd="0" destOrd="0" presId="urn:microsoft.com/office/officeart/2005/8/layout/hierarchy3"/>
    <dgm:cxn modelId="{5D932247-4818-4C5B-AE37-8042B5BB7E94}" type="presOf" srcId="{98FF6AB6-73F6-419B-900A-06A65A13631F}" destId="{AED0C1E3-ADD8-44C6-BF02-1DFB18F319EC}" srcOrd="0" destOrd="0" presId="urn:microsoft.com/office/officeart/2005/8/layout/hierarchy3"/>
    <dgm:cxn modelId="{5553FD68-8C20-43CF-8568-F812CE5C393C}" type="presOf" srcId="{19B24C71-C4EB-4333-8858-6C13CAF7E791}" destId="{CDC581B3-5590-4A13-9541-F10BE9A47AC1}" srcOrd="1" destOrd="0" presId="urn:microsoft.com/office/officeart/2005/8/layout/hierarchy3"/>
    <dgm:cxn modelId="{99F4796A-9DB6-4369-A744-B1E1B08C2D18}" type="presOf" srcId="{01B0054E-329A-4A54-A9D5-B2F09AD82BC2}" destId="{B8A75083-CAFE-4B7C-B45D-CD685FD3D784}" srcOrd="0" destOrd="0" presId="urn:microsoft.com/office/officeart/2005/8/layout/hierarchy3"/>
    <dgm:cxn modelId="{3DD0AA61-2422-4864-B88E-7B81918EC2BD}" srcId="{2D4D0EFB-2ACC-4D62-B129-B8699A164D36}" destId="{19B24C71-C4EB-4333-8858-6C13CAF7E791}" srcOrd="1" destOrd="0" parTransId="{8B37E79F-5144-4E5C-A27C-9FAB0098F9D4}" sibTransId="{C063BEE6-D79F-44F4-8F48-BFFBBFE58CEF}"/>
    <dgm:cxn modelId="{74C36914-1E6A-48E0-9552-DAE1D2EAC671}" srcId="{2D4D0EFB-2ACC-4D62-B129-B8699A164D36}" destId="{A161F8D9-AB26-4687-A135-FEF6CDD49D50}" srcOrd="0" destOrd="0" parTransId="{A7037B97-871A-4ACD-AD73-32E009FF93EA}" sibTransId="{6AC7E00D-0A73-4863-AD7F-06D7F46769D6}"/>
    <dgm:cxn modelId="{2A33DC9E-B9F8-4BF0-99BD-1F0982A607E8}" type="presParOf" srcId="{02A913C6-7DD2-47A3-8A9A-A94354C074D9}" destId="{D4101F54-5A4F-4450-8067-6DC8BFBFBDE0}" srcOrd="0" destOrd="0" presId="urn:microsoft.com/office/officeart/2005/8/layout/hierarchy3"/>
    <dgm:cxn modelId="{AF688D71-6336-4159-8B51-7C229D4E7431}" type="presParOf" srcId="{D4101F54-5A4F-4450-8067-6DC8BFBFBDE0}" destId="{98FEE482-7963-4B60-AF36-484B9BA044CD}" srcOrd="0" destOrd="0" presId="urn:microsoft.com/office/officeart/2005/8/layout/hierarchy3"/>
    <dgm:cxn modelId="{26085539-7C37-4A46-8DB6-C31F32255560}" type="presParOf" srcId="{98FEE482-7963-4B60-AF36-484B9BA044CD}" destId="{0AECAAF4-EDF6-4F56-8AE8-E92CB5DA5607}" srcOrd="0" destOrd="0" presId="urn:microsoft.com/office/officeart/2005/8/layout/hierarchy3"/>
    <dgm:cxn modelId="{770F2E14-28D1-4303-8DD7-A5F3D57B6C7D}" type="presParOf" srcId="{98FEE482-7963-4B60-AF36-484B9BA044CD}" destId="{299B3705-6698-42D8-A29F-ADE3E95E2F10}" srcOrd="1" destOrd="0" presId="urn:microsoft.com/office/officeart/2005/8/layout/hierarchy3"/>
    <dgm:cxn modelId="{6FE97B4A-5751-4FBF-93E2-7772839D36BC}" type="presParOf" srcId="{D4101F54-5A4F-4450-8067-6DC8BFBFBDE0}" destId="{A38E33BC-9852-4C59-BC23-7314CDB10865}" srcOrd="1" destOrd="0" presId="urn:microsoft.com/office/officeart/2005/8/layout/hierarchy3"/>
    <dgm:cxn modelId="{787BA3B6-E1F8-4CAC-9F5B-EBCAE23D53D5}" type="presParOf" srcId="{A38E33BC-9852-4C59-BC23-7314CDB10865}" destId="{AED0C1E3-ADD8-44C6-BF02-1DFB18F319EC}" srcOrd="0" destOrd="0" presId="urn:microsoft.com/office/officeart/2005/8/layout/hierarchy3"/>
    <dgm:cxn modelId="{3681DFAA-55A2-4D26-BEC4-06B5089C2EA2}" type="presParOf" srcId="{A38E33BC-9852-4C59-BC23-7314CDB10865}" destId="{F686171C-C2DA-48B3-85A9-57FB920C44C1}" srcOrd="1" destOrd="0" presId="urn:microsoft.com/office/officeart/2005/8/layout/hierarchy3"/>
    <dgm:cxn modelId="{CEA0FEE7-8642-4BFD-B733-51CA515B75AF}" type="presParOf" srcId="{A38E33BC-9852-4C59-BC23-7314CDB10865}" destId="{9EE20E62-341C-4BF7-B616-632CF0E8D934}" srcOrd="2" destOrd="0" presId="urn:microsoft.com/office/officeart/2005/8/layout/hierarchy3"/>
    <dgm:cxn modelId="{336BA1FE-8E2A-4881-B2AE-AAD95FD1792E}" type="presParOf" srcId="{A38E33BC-9852-4C59-BC23-7314CDB10865}" destId="{2AA9D797-F5A2-43DF-BBB6-919C38C76D85}" srcOrd="3" destOrd="0" presId="urn:microsoft.com/office/officeart/2005/8/layout/hierarchy3"/>
    <dgm:cxn modelId="{393D20A5-4237-4A55-A0A1-87B7C5A93B57}" type="presParOf" srcId="{02A913C6-7DD2-47A3-8A9A-A94354C074D9}" destId="{9DB4999E-2B2A-4E6D-B9DD-63A3A9252207}" srcOrd="1" destOrd="0" presId="urn:microsoft.com/office/officeart/2005/8/layout/hierarchy3"/>
    <dgm:cxn modelId="{B42DAE42-290E-4462-B32B-DA105B2E48B8}" type="presParOf" srcId="{9DB4999E-2B2A-4E6D-B9DD-63A3A9252207}" destId="{F568DBAA-0133-4EC6-B5C3-DD5B7D902DC3}" srcOrd="0" destOrd="0" presId="urn:microsoft.com/office/officeart/2005/8/layout/hierarchy3"/>
    <dgm:cxn modelId="{AE7C3FDA-94C9-46B6-B455-B4D65A167BC3}" type="presParOf" srcId="{F568DBAA-0133-4EC6-B5C3-DD5B7D902DC3}" destId="{9F386326-B302-446D-A625-CBD4DCBCEE70}" srcOrd="0" destOrd="0" presId="urn:microsoft.com/office/officeart/2005/8/layout/hierarchy3"/>
    <dgm:cxn modelId="{10EDB719-451B-4726-8456-EC98EB9AE783}" type="presParOf" srcId="{F568DBAA-0133-4EC6-B5C3-DD5B7D902DC3}" destId="{CDC581B3-5590-4A13-9541-F10BE9A47AC1}" srcOrd="1" destOrd="0" presId="urn:microsoft.com/office/officeart/2005/8/layout/hierarchy3"/>
    <dgm:cxn modelId="{D730288E-AA9A-4F4C-9E04-97BA89FEF683}" type="presParOf" srcId="{9DB4999E-2B2A-4E6D-B9DD-63A3A9252207}" destId="{5B62E3CA-92DA-4FD4-93E4-91A66FDFF84D}" srcOrd="1" destOrd="0" presId="urn:microsoft.com/office/officeart/2005/8/layout/hierarchy3"/>
    <dgm:cxn modelId="{AB2BEA45-79EB-45A2-B4D0-1C5A6B9470B3}" type="presParOf" srcId="{5B62E3CA-92DA-4FD4-93E4-91A66FDFF84D}" destId="{475B821D-0868-4897-B34D-D82BF12FA03D}" srcOrd="0" destOrd="0" presId="urn:microsoft.com/office/officeart/2005/8/layout/hierarchy3"/>
    <dgm:cxn modelId="{ABB355A4-96A3-490D-99C6-ECA10AA2F432}" type="presParOf" srcId="{5B62E3CA-92DA-4FD4-93E4-91A66FDFF84D}" destId="{D1679596-9391-4348-A80F-20EC266BF799}" srcOrd="1" destOrd="0" presId="urn:microsoft.com/office/officeart/2005/8/layout/hierarchy3"/>
    <dgm:cxn modelId="{BEBD3AB2-0364-498F-AB93-0F6428AC14DE}" type="presParOf" srcId="{5B62E3CA-92DA-4FD4-93E4-91A66FDFF84D}" destId="{20D3A653-28DB-4D29-86AC-25987CF55AFF}" srcOrd="2" destOrd="0" presId="urn:microsoft.com/office/officeart/2005/8/layout/hierarchy3"/>
    <dgm:cxn modelId="{A23D16B3-4731-4AF8-B83A-D29ABC0F9AF1}" type="presParOf" srcId="{5B62E3CA-92DA-4FD4-93E4-91A66FDFF84D}" destId="{978ECD5C-78EB-4BA1-970B-9DDF709E29E9}" srcOrd="3" destOrd="0" presId="urn:microsoft.com/office/officeart/2005/8/layout/hierarchy3"/>
    <dgm:cxn modelId="{FD71376A-0D14-45C0-85AF-6CA47DF2B317}" type="presParOf" srcId="{5B62E3CA-92DA-4FD4-93E4-91A66FDFF84D}" destId="{B8A75083-CAFE-4B7C-B45D-CD685FD3D784}" srcOrd="4" destOrd="0" presId="urn:microsoft.com/office/officeart/2005/8/layout/hierarchy3"/>
    <dgm:cxn modelId="{90A3613F-0205-40AA-83DA-9F0061117B15}" type="presParOf" srcId="{5B62E3CA-92DA-4FD4-93E4-91A66FDFF84D}" destId="{FBD2C60A-C6B8-4BA4-81F7-CEA7D5777993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91893F4-D06D-446C-B775-67C1FAFBA493}" type="doc">
      <dgm:prSet loTypeId="urn:microsoft.com/office/officeart/2005/8/layout/chevron1" loCatId="process" qsTypeId="urn:microsoft.com/office/officeart/2005/8/quickstyle/simple1" qsCatId="simple" csTypeId="urn:microsoft.com/office/officeart/2005/8/colors/colorful1#3" csCatId="colorful" phldr="1"/>
      <dgm:spPr/>
    </dgm:pt>
    <dgm:pt modelId="{65A259B8-F870-43D7-A914-639F4B80B755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</a:rPr>
            <a:t>FIBRA MUSCULAR</a:t>
          </a:r>
          <a:endParaRPr lang="es-ES" b="1" dirty="0">
            <a:solidFill>
              <a:schemeClr val="tx1"/>
            </a:solidFill>
          </a:endParaRPr>
        </a:p>
      </dgm:t>
    </dgm:pt>
    <dgm:pt modelId="{4296E806-EB9B-44E3-B3C9-956F3FCAE33A}" type="parTrans" cxnId="{54112D41-6075-424C-ACD3-A8A7BAFCC322}">
      <dgm:prSet/>
      <dgm:spPr/>
      <dgm:t>
        <a:bodyPr/>
        <a:lstStyle/>
        <a:p>
          <a:endParaRPr lang="es-ES"/>
        </a:p>
      </dgm:t>
    </dgm:pt>
    <dgm:pt modelId="{4F96007C-5BA3-4264-A366-63BC726B6DB8}" type="sibTrans" cxnId="{54112D41-6075-424C-ACD3-A8A7BAFCC322}">
      <dgm:prSet/>
      <dgm:spPr/>
      <dgm:t>
        <a:bodyPr/>
        <a:lstStyle/>
        <a:p>
          <a:endParaRPr lang="es-ES"/>
        </a:p>
      </dgm:t>
    </dgm:pt>
    <dgm:pt modelId="{F9589745-C3AC-42FF-B71B-B55A295097D8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</a:rPr>
            <a:t>MIOFIBRILLAS</a:t>
          </a:r>
          <a:endParaRPr lang="es-ES" b="1" dirty="0">
            <a:solidFill>
              <a:schemeClr val="tx1"/>
            </a:solidFill>
          </a:endParaRPr>
        </a:p>
      </dgm:t>
    </dgm:pt>
    <dgm:pt modelId="{BB3D611F-369B-4092-AAAC-A024A2B0C024}" type="parTrans" cxnId="{56E55C5C-592B-4468-891A-46568A1295BE}">
      <dgm:prSet/>
      <dgm:spPr/>
      <dgm:t>
        <a:bodyPr/>
        <a:lstStyle/>
        <a:p>
          <a:endParaRPr lang="es-ES"/>
        </a:p>
      </dgm:t>
    </dgm:pt>
    <dgm:pt modelId="{746EFBDF-13F5-46EC-B78C-DF2828AB0E76}" type="sibTrans" cxnId="{56E55C5C-592B-4468-891A-46568A1295BE}">
      <dgm:prSet/>
      <dgm:spPr/>
      <dgm:t>
        <a:bodyPr/>
        <a:lstStyle/>
        <a:p>
          <a:endParaRPr lang="es-ES"/>
        </a:p>
      </dgm:t>
    </dgm:pt>
    <dgm:pt modelId="{001C7135-1D9D-457B-AEED-47CA6469F6F1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</a:rPr>
            <a:t>FILAMENTOS DE ACTINA Y MIOSINA</a:t>
          </a:r>
          <a:endParaRPr lang="es-ES" b="1" dirty="0">
            <a:solidFill>
              <a:schemeClr val="tx1"/>
            </a:solidFill>
          </a:endParaRPr>
        </a:p>
      </dgm:t>
    </dgm:pt>
    <dgm:pt modelId="{D339A86A-5D88-4F54-9716-6DCB8376C8FD}" type="parTrans" cxnId="{28CD492F-C2CD-4B20-AC7A-9BFA1AAA8826}">
      <dgm:prSet/>
      <dgm:spPr/>
      <dgm:t>
        <a:bodyPr/>
        <a:lstStyle/>
        <a:p>
          <a:endParaRPr lang="es-ES"/>
        </a:p>
      </dgm:t>
    </dgm:pt>
    <dgm:pt modelId="{284E67A5-7813-46E7-8591-09D90B14512F}" type="sibTrans" cxnId="{28CD492F-C2CD-4B20-AC7A-9BFA1AAA8826}">
      <dgm:prSet/>
      <dgm:spPr/>
      <dgm:t>
        <a:bodyPr/>
        <a:lstStyle/>
        <a:p>
          <a:endParaRPr lang="es-ES"/>
        </a:p>
      </dgm:t>
    </dgm:pt>
    <dgm:pt modelId="{1F5CA022-8716-4017-BC92-7169B746BC44}" type="pres">
      <dgm:prSet presAssocID="{391893F4-D06D-446C-B775-67C1FAFBA493}" presName="Name0" presStyleCnt="0">
        <dgm:presLayoutVars>
          <dgm:dir/>
          <dgm:animLvl val="lvl"/>
          <dgm:resizeHandles val="exact"/>
        </dgm:presLayoutVars>
      </dgm:prSet>
      <dgm:spPr/>
    </dgm:pt>
    <dgm:pt modelId="{FEB4472C-A6EF-4DF7-85C1-9B8CD6645800}" type="pres">
      <dgm:prSet presAssocID="{65A259B8-F870-43D7-A914-639F4B80B755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9A5A2DD-AC0A-4C0E-8626-E219A41CA8D3}" type="pres">
      <dgm:prSet presAssocID="{4F96007C-5BA3-4264-A366-63BC726B6DB8}" presName="parTxOnlySpace" presStyleCnt="0"/>
      <dgm:spPr/>
    </dgm:pt>
    <dgm:pt modelId="{BD78B4DF-A8C0-4D0D-8E03-215A8B31C99F}" type="pres">
      <dgm:prSet presAssocID="{F9589745-C3AC-42FF-B71B-B55A295097D8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35CE6EB-B1E0-4446-8C8B-28AFF8D97E8E}" type="pres">
      <dgm:prSet presAssocID="{746EFBDF-13F5-46EC-B78C-DF2828AB0E76}" presName="parTxOnlySpace" presStyleCnt="0"/>
      <dgm:spPr/>
    </dgm:pt>
    <dgm:pt modelId="{C0E97D02-CB6B-49D7-83C2-08DA084FAEC7}" type="pres">
      <dgm:prSet presAssocID="{001C7135-1D9D-457B-AEED-47CA6469F6F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6F1E24B-D41C-4AE9-87F1-77D458766A54}" type="presOf" srcId="{F9589745-C3AC-42FF-B71B-B55A295097D8}" destId="{BD78B4DF-A8C0-4D0D-8E03-215A8B31C99F}" srcOrd="0" destOrd="0" presId="urn:microsoft.com/office/officeart/2005/8/layout/chevron1"/>
    <dgm:cxn modelId="{90B0FEA1-7C7F-4912-8B76-39F5D6E9C960}" type="presOf" srcId="{65A259B8-F870-43D7-A914-639F4B80B755}" destId="{FEB4472C-A6EF-4DF7-85C1-9B8CD6645800}" srcOrd="0" destOrd="0" presId="urn:microsoft.com/office/officeart/2005/8/layout/chevron1"/>
    <dgm:cxn modelId="{7DD00F01-DA75-4D78-A46C-81406CA6FD30}" type="presOf" srcId="{001C7135-1D9D-457B-AEED-47CA6469F6F1}" destId="{C0E97D02-CB6B-49D7-83C2-08DA084FAEC7}" srcOrd="0" destOrd="0" presId="urn:microsoft.com/office/officeart/2005/8/layout/chevron1"/>
    <dgm:cxn modelId="{66EEBF3D-7844-4132-860A-48B89179D906}" type="presOf" srcId="{391893F4-D06D-446C-B775-67C1FAFBA493}" destId="{1F5CA022-8716-4017-BC92-7169B746BC44}" srcOrd="0" destOrd="0" presId="urn:microsoft.com/office/officeart/2005/8/layout/chevron1"/>
    <dgm:cxn modelId="{56E55C5C-592B-4468-891A-46568A1295BE}" srcId="{391893F4-D06D-446C-B775-67C1FAFBA493}" destId="{F9589745-C3AC-42FF-B71B-B55A295097D8}" srcOrd="1" destOrd="0" parTransId="{BB3D611F-369B-4092-AAAC-A024A2B0C024}" sibTransId="{746EFBDF-13F5-46EC-B78C-DF2828AB0E76}"/>
    <dgm:cxn modelId="{28CD492F-C2CD-4B20-AC7A-9BFA1AAA8826}" srcId="{391893F4-D06D-446C-B775-67C1FAFBA493}" destId="{001C7135-1D9D-457B-AEED-47CA6469F6F1}" srcOrd="2" destOrd="0" parTransId="{D339A86A-5D88-4F54-9716-6DCB8376C8FD}" sibTransId="{284E67A5-7813-46E7-8591-09D90B14512F}"/>
    <dgm:cxn modelId="{54112D41-6075-424C-ACD3-A8A7BAFCC322}" srcId="{391893F4-D06D-446C-B775-67C1FAFBA493}" destId="{65A259B8-F870-43D7-A914-639F4B80B755}" srcOrd="0" destOrd="0" parTransId="{4296E806-EB9B-44E3-B3C9-956F3FCAE33A}" sibTransId="{4F96007C-5BA3-4264-A366-63BC726B6DB8}"/>
    <dgm:cxn modelId="{8C1E7A82-8910-43FA-B7ED-7FF5EC90DCEF}" type="presParOf" srcId="{1F5CA022-8716-4017-BC92-7169B746BC44}" destId="{FEB4472C-A6EF-4DF7-85C1-9B8CD6645800}" srcOrd="0" destOrd="0" presId="urn:microsoft.com/office/officeart/2005/8/layout/chevron1"/>
    <dgm:cxn modelId="{CE297205-2CD1-41AE-BC57-5A9D95FEBF21}" type="presParOf" srcId="{1F5CA022-8716-4017-BC92-7169B746BC44}" destId="{79A5A2DD-AC0A-4C0E-8626-E219A41CA8D3}" srcOrd="1" destOrd="0" presId="urn:microsoft.com/office/officeart/2005/8/layout/chevron1"/>
    <dgm:cxn modelId="{A027BAA1-D23F-4BA4-AC08-D3907D8B1767}" type="presParOf" srcId="{1F5CA022-8716-4017-BC92-7169B746BC44}" destId="{BD78B4DF-A8C0-4D0D-8E03-215A8B31C99F}" srcOrd="2" destOrd="0" presId="urn:microsoft.com/office/officeart/2005/8/layout/chevron1"/>
    <dgm:cxn modelId="{CD2BDB76-9BF3-406F-8CF6-EEDAD1316570}" type="presParOf" srcId="{1F5CA022-8716-4017-BC92-7169B746BC44}" destId="{835CE6EB-B1E0-4446-8C8B-28AFF8D97E8E}" srcOrd="3" destOrd="0" presId="urn:microsoft.com/office/officeart/2005/8/layout/chevron1"/>
    <dgm:cxn modelId="{7EA0F5FB-1FD6-49DF-9FC9-E0574A224ED6}" type="presParOf" srcId="{1F5CA022-8716-4017-BC92-7169B746BC44}" destId="{C0E97D02-CB6B-49D7-83C2-08DA084FAE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C8466C-C08D-481B-BB35-DBF24AD67B59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8E4A52D-12EA-4DFE-83FC-D5FFD9F1ADE5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es-ES" dirty="0" smtClean="0"/>
            <a:t>Plasma sanguíneo</a:t>
          </a:r>
          <a:endParaRPr lang="es-ES" dirty="0"/>
        </a:p>
      </dgm:t>
    </dgm:pt>
    <dgm:pt modelId="{273C6ABA-6A55-411C-9AAB-1EBEB6C55203}" type="parTrans" cxnId="{90416A1E-7C86-43C6-9BB9-FC0D4B767498}">
      <dgm:prSet/>
      <dgm:spPr/>
      <dgm:t>
        <a:bodyPr/>
        <a:lstStyle/>
        <a:p>
          <a:endParaRPr lang="es-ES"/>
        </a:p>
      </dgm:t>
    </dgm:pt>
    <dgm:pt modelId="{574B15A0-0E40-412A-8D41-923AD7B34BC8}" type="sibTrans" cxnId="{90416A1E-7C86-43C6-9BB9-FC0D4B767498}">
      <dgm:prSet/>
      <dgm:spPr/>
      <dgm:t>
        <a:bodyPr/>
        <a:lstStyle/>
        <a:p>
          <a:endParaRPr lang="es-ES"/>
        </a:p>
      </dgm:t>
    </dgm:pt>
    <dgm:pt modelId="{DF8B3E39-7E25-4856-B5FB-0A99B8CD38BF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es-ES" dirty="0" smtClean="0"/>
            <a:t>Líquido intersticial</a:t>
          </a:r>
          <a:endParaRPr lang="es-ES" dirty="0"/>
        </a:p>
      </dgm:t>
    </dgm:pt>
    <dgm:pt modelId="{2EED3F23-DC42-49D8-9F7A-505E59D68E61}" type="parTrans" cxnId="{88FB35B3-823A-4D2B-97AF-1CEDA0505EDF}">
      <dgm:prSet/>
      <dgm:spPr/>
      <dgm:t>
        <a:bodyPr/>
        <a:lstStyle/>
        <a:p>
          <a:endParaRPr lang="es-ES"/>
        </a:p>
      </dgm:t>
    </dgm:pt>
    <dgm:pt modelId="{155DB1EB-6E30-4784-9007-4FF6B4CA8C14}" type="sibTrans" cxnId="{88FB35B3-823A-4D2B-97AF-1CEDA0505EDF}">
      <dgm:prSet/>
      <dgm:spPr/>
      <dgm:t>
        <a:bodyPr/>
        <a:lstStyle/>
        <a:p>
          <a:endParaRPr lang="es-ES"/>
        </a:p>
      </dgm:t>
    </dgm:pt>
    <dgm:pt modelId="{C92182E6-3BE8-4C01-AC77-99C41C99813F}">
      <dgm:prSet phldrT="[Texto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es-ES" dirty="0" smtClean="0"/>
            <a:t>Proporción nutrientes</a:t>
          </a:r>
        </a:p>
        <a:p>
          <a:r>
            <a:rPr lang="es-ES" dirty="0" smtClean="0"/>
            <a:t>Intercambio</a:t>
          </a:r>
        </a:p>
        <a:p>
          <a:r>
            <a:rPr lang="es-ES" dirty="0" smtClean="0"/>
            <a:t>Independencia</a:t>
          </a:r>
          <a:endParaRPr lang="es-ES" dirty="0"/>
        </a:p>
      </dgm:t>
    </dgm:pt>
    <dgm:pt modelId="{7E065EC9-6ED1-4090-B681-387860D1A517}" type="parTrans" cxnId="{7E53781D-BECC-4CBB-BE90-B2CF52CAE50D}">
      <dgm:prSet/>
      <dgm:spPr/>
      <dgm:t>
        <a:bodyPr/>
        <a:lstStyle/>
        <a:p>
          <a:endParaRPr lang="es-ES"/>
        </a:p>
      </dgm:t>
    </dgm:pt>
    <dgm:pt modelId="{63BC70A0-737A-47CF-AE9B-AFF104F5E03B}" type="sibTrans" cxnId="{7E53781D-BECC-4CBB-BE90-B2CF52CAE50D}">
      <dgm:prSet/>
      <dgm:spPr/>
      <dgm:t>
        <a:bodyPr/>
        <a:lstStyle/>
        <a:p>
          <a:endParaRPr lang="es-ES"/>
        </a:p>
      </dgm:t>
    </dgm:pt>
    <dgm:pt modelId="{F1D4F7D5-72C5-4D2A-8EC4-066E82568C6E}" type="pres">
      <dgm:prSet presAssocID="{4CC8466C-C08D-481B-BB35-DBF24AD67B5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90CEF26-A030-49CA-9792-B9262B430C7F}" type="pres">
      <dgm:prSet presAssocID="{D8E4A52D-12EA-4DFE-83FC-D5FFD9F1ADE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18EAF91-0B63-4DF2-B1F8-C45A112C9595}" type="pres">
      <dgm:prSet presAssocID="{574B15A0-0E40-412A-8D41-923AD7B34BC8}" presName="sibTrans" presStyleCnt="0"/>
      <dgm:spPr/>
    </dgm:pt>
    <dgm:pt modelId="{9E433964-674B-45E5-979C-6CA1C0F62058}" type="pres">
      <dgm:prSet presAssocID="{DF8B3E39-7E25-4856-B5FB-0A99B8CD38B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FA2207E-CABD-4BCF-890A-58BFA17A47BA}" type="pres">
      <dgm:prSet presAssocID="{155DB1EB-6E30-4784-9007-4FF6B4CA8C14}" presName="sibTrans" presStyleCnt="0"/>
      <dgm:spPr/>
    </dgm:pt>
    <dgm:pt modelId="{005689C7-2B1A-4091-854B-EC419BF68FF0}" type="pres">
      <dgm:prSet presAssocID="{C92182E6-3BE8-4C01-AC77-99C41C99813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88E78D2-0227-43C2-9F3B-C0A18458564B}" type="presOf" srcId="{D8E4A52D-12EA-4DFE-83FC-D5FFD9F1ADE5}" destId="{590CEF26-A030-49CA-9792-B9262B430C7F}" srcOrd="0" destOrd="0" presId="urn:microsoft.com/office/officeart/2005/8/layout/default#1"/>
    <dgm:cxn modelId="{EAFE71AC-0461-4EDC-95C3-554D193C62E4}" type="presOf" srcId="{DF8B3E39-7E25-4856-B5FB-0A99B8CD38BF}" destId="{9E433964-674B-45E5-979C-6CA1C0F62058}" srcOrd="0" destOrd="0" presId="urn:microsoft.com/office/officeart/2005/8/layout/default#1"/>
    <dgm:cxn modelId="{7E53781D-BECC-4CBB-BE90-B2CF52CAE50D}" srcId="{4CC8466C-C08D-481B-BB35-DBF24AD67B59}" destId="{C92182E6-3BE8-4C01-AC77-99C41C99813F}" srcOrd="2" destOrd="0" parTransId="{7E065EC9-6ED1-4090-B681-387860D1A517}" sibTransId="{63BC70A0-737A-47CF-AE9B-AFF104F5E03B}"/>
    <dgm:cxn modelId="{C9FE6264-C2D9-481A-9A6A-37A25118D118}" type="presOf" srcId="{C92182E6-3BE8-4C01-AC77-99C41C99813F}" destId="{005689C7-2B1A-4091-854B-EC419BF68FF0}" srcOrd="0" destOrd="0" presId="urn:microsoft.com/office/officeart/2005/8/layout/default#1"/>
    <dgm:cxn modelId="{88FB35B3-823A-4D2B-97AF-1CEDA0505EDF}" srcId="{4CC8466C-C08D-481B-BB35-DBF24AD67B59}" destId="{DF8B3E39-7E25-4856-B5FB-0A99B8CD38BF}" srcOrd="1" destOrd="0" parTransId="{2EED3F23-DC42-49D8-9F7A-505E59D68E61}" sibTransId="{155DB1EB-6E30-4784-9007-4FF6B4CA8C14}"/>
    <dgm:cxn modelId="{90416A1E-7C86-43C6-9BB9-FC0D4B767498}" srcId="{4CC8466C-C08D-481B-BB35-DBF24AD67B59}" destId="{D8E4A52D-12EA-4DFE-83FC-D5FFD9F1ADE5}" srcOrd="0" destOrd="0" parTransId="{273C6ABA-6A55-411C-9AAB-1EBEB6C55203}" sibTransId="{574B15A0-0E40-412A-8D41-923AD7B34BC8}"/>
    <dgm:cxn modelId="{6C8989DF-BC3C-4EE2-8A6D-8E34BF8910C1}" type="presOf" srcId="{4CC8466C-C08D-481B-BB35-DBF24AD67B59}" destId="{F1D4F7D5-72C5-4D2A-8EC4-066E82568C6E}" srcOrd="0" destOrd="0" presId="urn:microsoft.com/office/officeart/2005/8/layout/default#1"/>
    <dgm:cxn modelId="{FC25E21F-98D7-4C3B-ABEE-0F51B55B622D}" type="presParOf" srcId="{F1D4F7D5-72C5-4D2A-8EC4-066E82568C6E}" destId="{590CEF26-A030-49CA-9792-B9262B430C7F}" srcOrd="0" destOrd="0" presId="urn:microsoft.com/office/officeart/2005/8/layout/default#1"/>
    <dgm:cxn modelId="{1B1084A5-EC49-4785-9E9D-50D9A802B038}" type="presParOf" srcId="{F1D4F7D5-72C5-4D2A-8EC4-066E82568C6E}" destId="{B18EAF91-0B63-4DF2-B1F8-C45A112C9595}" srcOrd="1" destOrd="0" presId="urn:microsoft.com/office/officeart/2005/8/layout/default#1"/>
    <dgm:cxn modelId="{A92F2D61-ABFC-49BC-9841-688263242451}" type="presParOf" srcId="{F1D4F7D5-72C5-4D2A-8EC4-066E82568C6E}" destId="{9E433964-674B-45E5-979C-6CA1C0F62058}" srcOrd="2" destOrd="0" presId="urn:microsoft.com/office/officeart/2005/8/layout/default#1"/>
    <dgm:cxn modelId="{5369B0C3-2B88-4234-A451-9A798F0C50F7}" type="presParOf" srcId="{F1D4F7D5-72C5-4D2A-8EC4-066E82568C6E}" destId="{2FA2207E-CABD-4BCF-890A-58BFA17A47BA}" srcOrd="3" destOrd="0" presId="urn:microsoft.com/office/officeart/2005/8/layout/default#1"/>
    <dgm:cxn modelId="{F5B25A20-2F79-4A17-B5D8-857BCC6D697B}" type="presParOf" srcId="{F1D4F7D5-72C5-4D2A-8EC4-066E82568C6E}" destId="{005689C7-2B1A-4091-854B-EC419BF68FF0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2749BC-BC68-42D3-8E59-1E729B2AC709}">
      <dsp:nvSpPr>
        <dsp:cNvPr id="0" name=""/>
        <dsp:cNvSpPr/>
      </dsp:nvSpPr>
      <dsp:spPr>
        <a:xfrm>
          <a:off x="0" y="2828404"/>
          <a:ext cx="2422312" cy="8384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NIVELES DE ORGANIZACIÓN</a:t>
          </a:r>
          <a:endParaRPr lang="es-ES" sz="2000" b="1" kern="1200" dirty="0"/>
        </a:p>
      </dsp:txBody>
      <dsp:txXfrm>
        <a:off x="0" y="2828404"/>
        <a:ext cx="2422312" cy="838479"/>
      </dsp:txXfrm>
    </dsp:sp>
    <dsp:sp modelId="{43EDCAE0-A523-432F-B599-4512B0A01598}">
      <dsp:nvSpPr>
        <dsp:cNvPr id="0" name=""/>
        <dsp:cNvSpPr/>
      </dsp:nvSpPr>
      <dsp:spPr>
        <a:xfrm rot="17486031">
          <a:off x="1965219" y="2558996"/>
          <a:ext cx="1440629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440629" y="181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17486031">
        <a:off x="2649518" y="2541130"/>
        <a:ext cx="72031" cy="72031"/>
      </dsp:txXfrm>
    </dsp:sp>
    <dsp:sp modelId="{51893ED2-4411-4F4F-9D8B-4CBA13F7A603}">
      <dsp:nvSpPr>
        <dsp:cNvPr id="0" name=""/>
        <dsp:cNvSpPr/>
      </dsp:nvSpPr>
      <dsp:spPr>
        <a:xfrm>
          <a:off x="2948756" y="1440154"/>
          <a:ext cx="1839262" cy="9329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ABIÓTICOS</a:t>
          </a:r>
          <a:endParaRPr lang="es-ES" sz="2000" kern="1200" dirty="0"/>
        </a:p>
      </dsp:txBody>
      <dsp:txXfrm>
        <a:off x="2948756" y="1440154"/>
        <a:ext cx="1839262" cy="932987"/>
      </dsp:txXfrm>
    </dsp:sp>
    <dsp:sp modelId="{800CFCB7-910E-473D-A084-3922AFBA8C1A}">
      <dsp:nvSpPr>
        <dsp:cNvPr id="0" name=""/>
        <dsp:cNvSpPr/>
      </dsp:nvSpPr>
      <dsp:spPr>
        <a:xfrm rot="19171623">
          <a:off x="4507029" y="1126288"/>
          <a:ext cx="2348552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2348552" y="1814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 rot="19171623">
        <a:off x="5622592" y="1085724"/>
        <a:ext cx="117427" cy="117427"/>
      </dsp:txXfrm>
    </dsp:sp>
    <dsp:sp modelId="{F9A0DAEE-8071-4C8E-9287-9C6C68A2FD35}">
      <dsp:nvSpPr>
        <dsp:cNvPr id="0" name=""/>
        <dsp:cNvSpPr/>
      </dsp:nvSpPr>
      <dsp:spPr>
        <a:xfrm>
          <a:off x="6574592" y="847"/>
          <a:ext cx="1723489" cy="7627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SUBATÓMICO</a:t>
          </a:r>
          <a:endParaRPr lang="es-ES" sz="2000" kern="1200" dirty="0"/>
        </a:p>
      </dsp:txBody>
      <dsp:txXfrm>
        <a:off x="6574592" y="847"/>
        <a:ext cx="1723489" cy="762762"/>
      </dsp:txXfrm>
    </dsp:sp>
    <dsp:sp modelId="{861B8678-2BC3-4D05-8E7A-DB95F77CD72C}">
      <dsp:nvSpPr>
        <dsp:cNvPr id="0" name=""/>
        <dsp:cNvSpPr/>
      </dsp:nvSpPr>
      <dsp:spPr>
        <a:xfrm rot="20548307">
          <a:off x="4744523" y="1606362"/>
          <a:ext cx="1873565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873565" y="1814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00" kern="1200"/>
        </a:p>
      </dsp:txBody>
      <dsp:txXfrm rot="20548307">
        <a:off x="5634466" y="1577673"/>
        <a:ext cx="93678" cy="93678"/>
      </dsp:txXfrm>
    </dsp:sp>
    <dsp:sp modelId="{C65388C5-39E7-4C61-BDEA-F031CFCE66B1}">
      <dsp:nvSpPr>
        <dsp:cNvPr id="0" name=""/>
        <dsp:cNvSpPr/>
      </dsp:nvSpPr>
      <dsp:spPr>
        <a:xfrm>
          <a:off x="6574592" y="960995"/>
          <a:ext cx="1723489" cy="7627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ATÓMICO</a:t>
          </a:r>
        </a:p>
      </dsp:txBody>
      <dsp:txXfrm>
        <a:off x="6574592" y="960995"/>
        <a:ext cx="1723489" cy="762762"/>
      </dsp:txXfrm>
    </dsp:sp>
    <dsp:sp modelId="{A983396F-2922-475D-9F9C-B5CEDAA4FF20}">
      <dsp:nvSpPr>
        <dsp:cNvPr id="0" name=""/>
        <dsp:cNvSpPr/>
      </dsp:nvSpPr>
      <dsp:spPr>
        <a:xfrm rot="749637">
          <a:off x="4766352" y="2086436"/>
          <a:ext cx="1829907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829907" y="1814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00" kern="1200"/>
        </a:p>
      </dsp:txBody>
      <dsp:txXfrm rot="749637">
        <a:off x="5635558" y="2058838"/>
        <a:ext cx="91495" cy="91495"/>
      </dsp:txXfrm>
    </dsp:sp>
    <dsp:sp modelId="{0A69A5C4-42E5-44C9-99C6-84647452DDAE}">
      <dsp:nvSpPr>
        <dsp:cNvPr id="0" name=""/>
        <dsp:cNvSpPr/>
      </dsp:nvSpPr>
      <dsp:spPr>
        <a:xfrm>
          <a:off x="6574592" y="1921142"/>
          <a:ext cx="1723489" cy="7627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MOLECULAR</a:t>
          </a:r>
        </a:p>
      </dsp:txBody>
      <dsp:txXfrm>
        <a:off x="6574592" y="1921142"/>
        <a:ext cx="1723489" cy="762762"/>
      </dsp:txXfrm>
    </dsp:sp>
    <dsp:sp modelId="{6B007310-DC21-42BF-8478-8AF71BA98494}">
      <dsp:nvSpPr>
        <dsp:cNvPr id="0" name=""/>
        <dsp:cNvSpPr/>
      </dsp:nvSpPr>
      <dsp:spPr>
        <a:xfrm rot="4182949">
          <a:off x="1889460" y="3994517"/>
          <a:ext cx="1631204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631204" y="1814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4182949">
        <a:off x="2664282" y="3971886"/>
        <a:ext cx="81560" cy="81560"/>
      </dsp:txXfrm>
    </dsp:sp>
    <dsp:sp modelId="{6030D31C-CE78-4DF2-B51C-FDAEA1AACB44}">
      <dsp:nvSpPr>
        <dsp:cNvPr id="0" name=""/>
        <dsp:cNvSpPr/>
      </dsp:nvSpPr>
      <dsp:spPr>
        <a:xfrm>
          <a:off x="2987812" y="4320479"/>
          <a:ext cx="1780888" cy="91442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BIÓTICOS</a:t>
          </a:r>
          <a:endParaRPr lang="es-ES" sz="2000" kern="1200" dirty="0"/>
        </a:p>
      </dsp:txBody>
      <dsp:txXfrm>
        <a:off x="2987812" y="4320479"/>
        <a:ext cx="1780888" cy="914420"/>
      </dsp:txXfrm>
    </dsp:sp>
    <dsp:sp modelId="{5E9A40B7-3887-46C6-9E6D-5D4D780DB9C4}">
      <dsp:nvSpPr>
        <dsp:cNvPr id="0" name=""/>
        <dsp:cNvSpPr/>
      </dsp:nvSpPr>
      <dsp:spPr>
        <a:xfrm rot="19213063">
          <a:off x="4494619" y="4002031"/>
          <a:ext cx="2367687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2367687" y="1814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 rot="19213063">
        <a:off x="5619271" y="3960988"/>
        <a:ext cx="118384" cy="118384"/>
      </dsp:txXfrm>
    </dsp:sp>
    <dsp:sp modelId="{5C5C9FDF-703B-40E0-BC32-E2105853D7C1}">
      <dsp:nvSpPr>
        <dsp:cNvPr id="0" name=""/>
        <dsp:cNvSpPr/>
      </dsp:nvSpPr>
      <dsp:spPr>
        <a:xfrm>
          <a:off x="6588225" y="2881290"/>
          <a:ext cx="1723489" cy="7627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CELULAR</a:t>
          </a:r>
          <a:endParaRPr lang="es-ES" sz="2000" kern="1200" dirty="0"/>
        </a:p>
      </dsp:txBody>
      <dsp:txXfrm>
        <a:off x="6588225" y="2881290"/>
        <a:ext cx="1723489" cy="762762"/>
      </dsp:txXfrm>
    </dsp:sp>
    <dsp:sp modelId="{A54AA8A0-A55A-4A7A-9EE8-D33E75792D9F}">
      <dsp:nvSpPr>
        <dsp:cNvPr id="0" name=""/>
        <dsp:cNvSpPr/>
      </dsp:nvSpPr>
      <dsp:spPr>
        <a:xfrm rot="20582445">
          <a:off x="4727339" y="4482105"/>
          <a:ext cx="1902248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902248" y="1814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00" kern="1200"/>
        </a:p>
      </dsp:txBody>
      <dsp:txXfrm rot="20582445">
        <a:off x="5630907" y="4452698"/>
        <a:ext cx="95112" cy="95112"/>
      </dsp:txXfrm>
    </dsp:sp>
    <dsp:sp modelId="{DA113048-DEF0-49F0-BA31-5EF0979D3E2A}">
      <dsp:nvSpPr>
        <dsp:cNvPr id="0" name=""/>
        <dsp:cNvSpPr/>
      </dsp:nvSpPr>
      <dsp:spPr>
        <a:xfrm>
          <a:off x="6588225" y="3841438"/>
          <a:ext cx="1723489" cy="7627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PLURICELULAR</a:t>
          </a:r>
          <a:endParaRPr lang="es-ES" sz="2000" kern="1200" dirty="0"/>
        </a:p>
      </dsp:txBody>
      <dsp:txXfrm>
        <a:off x="6588225" y="3841438"/>
        <a:ext cx="1723489" cy="762762"/>
      </dsp:txXfrm>
    </dsp:sp>
    <dsp:sp modelId="{9D645C5A-2293-4038-87D2-37DD20BD4896}">
      <dsp:nvSpPr>
        <dsp:cNvPr id="0" name=""/>
        <dsp:cNvSpPr/>
      </dsp:nvSpPr>
      <dsp:spPr>
        <a:xfrm rot="753420">
          <a:off x="4746407" y="4962179"/>
          <a:ext cx="1864113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864113" y="1814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00" kern="1200"/>
        </a:p>
      </dsp:txBody>
      <dsp:txXfrm rot="753420">
        <a:off x="5631860" y="4933725"/>
        <a:ext cx="93205" cy="93205"/>
      </dsp:txXfrm>
    </dsp:sp>
    <dsp:sp modelId="{7B6B53DB-2877-4ABF-8F89-7AB91F41BF08}">
      <dsp:nvSpPr>
        <dsp:cNvPr id="0" name=""/>
        <dsp:cNvSpPr/>
      </dsp:nvSpPr>
      <dsp:spPr>
        <a:xfrm>
          <a:off x="6588225" y="4801586"/>
          <a:ext cx="1723489" cy="7627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ORGANISMOS</a:t>
          </a:r>
          <a:endParaRPr lang="es-ES" sz="2000" kern="1200" dirty="0"/>
        </a:p>
      </dsp:txBody>
      <dsp:txXfrm>
        <a:off x="6588225" y="4801586"/>
        <a:ext cx="1723489" cy="762762"/>
      </dsp:txXfrm>
    </dsp:sp>
    <dsp:sp modelId="{6FC30980-17DF-457C-8A06-861B5C784CA6}">
      <dsp:nvSpPr>
        <dsp:cNvPr id="0" name=""/>
        <dsp:cNvSpPr/>
      </dsp:nvSpPr>
      <dsp:spPr>
        <a:xfrm rot="2213140">
          <a:off x="4541026" y="5442253"/>
          <a:ext cx="2274874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2274874" y="1814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 rot="2213140">
        <a:off x="5621591" y="5403530"/>
        <a:ext cx="113743" cy="113743"/>
      </dsp:txXfrm>
    </dsp:sp>
    <dsp:sp modelId="{161C01CF-7936-4635-A212-CA24344FA41F}">
      <dsp:nvSpPr>
        <dsp:cNvPr id="0" name=""/>
        <dsp:cNvSpPr/>
      </dsp:nvSpPr>
      <dsp:spPr>
        <a:xfrm>
          <a:off x="6588225" y="5761734"/>
          <a:ext cx="1723489" cy="76276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POBLACIONES…</a:t>
          </a:r>
          <a:endParaRPr lang="es-ES" sz="2000" kern="1200" dirty="0"/>
        </a:p>
      </dsp:txBody>
      <dsp:txXfrm>
        <a:off x="6588225" y="5761734"/>
        <a:ext cx="1723489" cy="76276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5F3701B-A264-46BD-8C64-BE84767042E7}">
      <dsp:nvSpPr>
        <dsp:cNvPr id="0" name=""/>
        <dsp:cNvSpPr/>
      </dsp:nvSpPr>
      <dsp:spPr>
        <a:xfrm>
          <a:off x="2465510" y="764275"/>
          <a:ext cx="1990005" cy="107877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SISTEMA FUNDAMENTAL</a:t>
          </a:r>
          <a:endParaRPr lang="es-ES" sz="2000" b="1" kern="1200" dirty="0"/>
        </a:p>
      </dsp:txBody>
      <dsp:txXfrm>
        <a:off x="2465510" y="764275"/>
        <a:ext cx="1990005" cy="1078774"/>
      </dsp:txXfrm>
    </dsp:sp>
    <dsp:sp modelId="{DB903031-87D4-4D23-BB0A-6430A69D98AC}">
      <dsp:nvSpPr>
        <dsp:cNvPr id="0" name=""/>
        <dsp:cNvSpPr/>
      </dsp:nvSpPr>
      <dsp:spPr>
        <a:xfrm>
          <a:off x="974602" y="1843049"/>
          <a:ext cx="2485911" cy="438851"/>
        </a:xfrm>
        <a:custGeom>
          <a:avLst/>
          <a:gdLst/>
          <a:ahLst/>
          <a:cxnLst/>
          <a:rect l="0" t="0" r="0" b="0"/>
          <a:pathLst>
            <a:path>
              <a:moveTo>
                <a:pt x="2485911" y="0"/>
              </a:moveTo>
              <a:lnTo>
                <a:pt x="2485911" y="219425"/>
              </a:lnTo>
              <a:lnTo>
                <a:pt x="0" y="219425"/>
              </a:lnTo>
              <a:lnTo>
                <a:pt x="0" y="438851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208129-43DC-43FC-9B73-47DC87E3E086}">
      <dsp:nvSpPr>
        <dsp:cNvPr id="0" name=""/>
        <dsp:cNvSpPr/>
      </dsp:nvSpPr>
      <dsp:spPr>
        <a:xfrm>
          <a:off x="48891" y="2281901"/>
          <a:ext cx="1851422" cy="84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PARÉNQUIMA</a:t>
          </a:r>
          <a:endParaRPr lang="es-ES" sz="2000" b="1" kern="1200" dirty="0"/>
        </a:p>
      </dsp:txBody>
      <dsp:txXfrm>
        <a:off x="48891" y="2281901"/>
        <a:ext cx="1851422" cy="844515"/>
      </dsp:txXfrm>
    </dsp:sp>
    <dsp:sp modelId="{BE073233-CB2B-4FBC-BEF8-D1795722805E}">
      <dsp:nvSpPr>
        <dsp:cNvPr id="0" name=""/>
        <dsp:cNvSpPr/>
      </dsp:nvSpPr>
      <dsp:spPr>
        <a:xfrm>
          <a:off x="3414793" y="1843049"/>
          <a:ext cx="91440" cy="43885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9425"/>
              </a:lnTo>
              <a:lnTo>
                <a:pt x="51981" y="219425"/>
              </a:lnTo>
              <a:lnTo>
                <a:pt x="51981" y="438851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4EF106-BBA4-4C40-BA50-250840030484}">
      <dsp:nvSpPr>
        <dsp:cNvPr id="0" name=""/>
        <dsp:cNvSpPr/>
      </dsp:nvSpPr>
      <dsp:spPr>
        <a:xfrm>
          <a:off x="2541064" y="2281901"/>
          <a:ext cx="1851422" cy="84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COLÉNQUIMA</a:t>
          </a:r>
          <a:endParaRPr lang="es-ES" sz="2000" b="1" kern="1200" dirty="0"/>
        </a:p>
      </dsp:txBody>
      <dsp:txXfrm>
        <a:off x="2541064" y="2281901"/>
        <a:ext cx="1851422" cy="844515"/>
      </dsp:txXfrm>
    </dsp:sp>
    <dsp:sp modelId="{B42F1045-FF20-40CD-9CBC-FEEF1A76AFDB}">
      <dsp:nvSpPr>
        <dsp:cNvPr id="0" name=""/>
        <dsp:cNvSpPr/>
      </dsp:nvSpPr>
      <dsp:spPr>
        <a:xfrm>
          <a:off x="3460513" y="1843049"/>
          <a:ext cx="2345130" cy="4388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425"/>
              </a:lnTo>
              <a:lnTo>
                <a:pt x="2345130" y="219425"/>
              </a:lnTo>
              <a:lnTo>
                <a:pt x="2345130" y="438851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F7CB8E-B617-4E4C-BB08-79F8A0122FD8}">
      <dsp:nvSpPr>
        <dsp:cNvPr id="0" name=""/>
        <dsp:cNvSpPr/>
      </dsp:nvSpPr>
      <dsp:spPr>
        <a:xfrm>
          <a:off x="4739151" y="2281901"/>
          <a:ext cx="2132983" cy="84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ESCLERÉNQUIMA</a:t>
          </a:r>
          <a:endParaRPr lang="es-ES" sz="2000" b="1" kern="1200" dirty="0"/>
        </a:p>
      </dsp:txBody>
      <dsp:txXfrm>
        <a:off x="4739151" y="2281901"/>
        <a:ext cx="2132983" cy="844515"/>
      </dsp:txXfrm>
    </dsp:sp>
    <dsp:sp modelId="{4B395F69-ADEC-42B9-984A-977E32D8A7C0}">
      <dsp:nvSpPr>
        <dsp:cNvPr id="0" name=""/>
        <dsp:cNvSpPr/>
      </dsp:nvSpPr>
      <dsp:spPr>
        <a:xfrm>
          <a:off x="4829064" y="3126416"/>
          <a:ext cx="976579" cy="438851"/>
        </a:xfrm>
        <a:custGeom>
          <a:avLst/>
          <a:gdLst/>
          <a:ahLst/>
          <a:cxnLst/>
          <a:rect l="0" t="0" r="0" b="0"/>
          <a:pathLst>
            <a:path>
              <a:moveTo>
                <a:pt x="976579" y="0"/>
              </a:moveTo>
              <a:lnTo>
                <a:pt x="976579" y="219425"/>
              </a:lnTo>
              <a:lnTo>
                <a:pt x="0" y="219425"/>
              </a:lnTo>
              <a:lnTo>
                <a:pt x="0" y="438851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C61AA1-6C39-47AA-ABCA-D8E96CC39EE2}">
      <dsp:nvSpPr>
        <dsp:cNvPr id="0" name=""/>
        <dsp:cNvSpPr/>
      </dsp:nvSpPr>
      <dsp:spPr>
        <a:xfrm>
          <a:off x="4099339" y="3565268"/>
          <a:ext cx="1459450" cy="6829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Fibras</a:t>
          </a:r>
          <a:endParaRPr lang="es-ES" sz="2200" b="1" kern="1200" dirty="0"/>
        </a:p>
      </dsp:txBody>
      <dsp:txXfrm>
        <a:off x="4099339" y="3565268"/>
        <a:ext cx="1459450" cy="682962"/>
      </dsp:txXfrm>
    </dsp:sp>
    <dsp:sp modelId="{27AC8985-ABBF-4421-930E-F418C071E6F1}">
      <dsp:nvSpPr>
        <dsp:cNvPr id="0" name=""/>
        <dsp:cNvSpPr/>
      </dsp:nvSpPr>
      <dsp:spPr>
        <a:xfrm>
          <a:off x="5805643" y="3126416"/>
          <a:ext cx="976579" cy="4388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425"/>
              </a:lnTo>
              <a:lnTo>
                <a:pt x="976579" y="219425"/>
              </a:lnTo>
              <a:lnTo>
                <a:pt x="976579" y="438851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16B45-5E9A-4C57-B86F-F7D01CB9344D}">
      <dsp:nvSpPr>
        <dsp:cNvPr id="0" name=""/>
        <dsp:cNvSpPr/>
      </dsp:nvSpPr>
      <dsp:spPr>
        <a:xfrm>
          <a:off x="6052497" y="3565268"/>
          <a:ext cx="1459450" cy="68363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Esclereidas</a:t>
          </a:r>
          <a:endParaRPr lang="es-ES" sz="2200" b="1" kern="1200" dirty="0"/>
        </a:p>
      </dsp:txBody>
      <dsp:txXfrm>
        <a:off x="6052497" y="3565268"/>
        <a:ext cx="1459450" cy="68363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0B6261-51F2-4F60-81A8-47A22838FE90}">
      <dsp:nvSpPr>
        <dsp:cNvPr id="0" name=""/>
        <dsp:cNvSpPr/>
      </dsp:nvSpPr>
      <dsp:spPr>
        <a:xfrm>
          <a:off x="3781784" y="2568703"/>
          <a:ext cx="1832966" cy="18329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/>
            <a:t>TIPOS DE TEJIDOS</a:t>
          </a:r>
          <a:endParaRPr lang="es-ES" sz="2400" b="1" kern="1200" dirty="0"/>
        </a:p>
      </dsp:txBody>
      <dsp:txXfrm>
        <a:off x="3781784" y="2568703"/>
        <a:ext cx="1832966" cy="1832966"/>
      </dsp:txXfrm>
    </dsp:sp>
    <dsp:sp modelId="{0515E374-63DE-4C15-BD62-7B058E566EC1}">
      <dsp:nvSpPr>
        <dsp:cNvPr id="0" name=""/>
        <dsp:cNvSpPr/>
      </dsp:nvSpPr>
      <dsp:spPr>
        <a:xfrm rot="16200000">
          <a:off x="4504580" y="1902615"/>
          <a:ext cx="387374" cy="6232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600" kern="1200"/>
        </a:p>
      </dsp:txBody>
      <dsp:txXfrm rot="16200000">
        <a:off x="4504580" y="1902615"/>
        <a:ext cx="387374" cy="623208"/>
      </dsp:txXfrm>
    </dsp:sp>
    <dsp:sp modelId="{05E4FFE7-DBD5-43C8-80E1-ED992FE11607}">
      <dsp:nvSpPr>
        <dsp:cNvPr id="0" name=""/>
        <dsp:cNvSpPr/>
      </dsp:nvSpPr>
      <dsp:spPr>
        <a:xfrm>
          <a:off x="3781784" y="4841"/>
          <a:ext cx="1832966" cy="183296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/>
            <a:t>EPITELIOS</a:t>
          </a:r>
          <a:endParaRPr lang="es-ES" sz="1800" b="1" kern="1200" dirty="0"/>
        </a:p>
      </dsp:txBody>
      <dsp:txXfrm>
        <a:off x="3781784" y="4841"/>
        <a:ext cx="1832966" cy="1832966"/>
      </dsp:txXfrm>
    </dsp:sp>
    <dsp:sp modelId="{5160A533-C889-4801-B24F-3A64C4F294C7}">
      <dsp:nvSpPr>
        <dsp:cNvPr id="0" name=""/>
        <dsp:cNvSpPr/>
      </dsp:nvSpPr>
      <dsp:spPr>
        <a:xfrm rot="20520000">
          <a:off x="5713342" y="2780832"/>
          <a:ext cx="387374" cy="6232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600" kern="1200"/>
        </a:p>
      </dsp:txBody>
      <dsp:txXfrm rot="20520000">
        <a:off x="5713342" y="2780832"/>
        <a:ext cx="387374" cy="623208"/>
      </dsp:txXfrm>
    </dsp:sp>
    <dsp:sp modelId="{8CD47BEB-7694-4BE6-823B-EAD7630C8000}">
      <dsp:nvSpPr>
        <dsp:cNvPr id="0" name=""/>
        <dsp:cNvSpPr/>
      </dsp:nvSpPr>
      <dsp:spPr>
        <a:xfrm>
          <a:off x="6220162" y="1776426"/>
          <a:ext cx="1832966" cy="183296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/>
            <a:t>TEJIDO MUSCULAR</a:t>
          </a:r>
          <a:endParaRPr lang="es-ES" sz="1800" b="1" kern="1200" dirty="0"/>
        </a:p>
      </dsp:txBody>
      <dsp:txXfrm>
        <a:off x="6220162" y="1776426"/>
        <a:ext cx="1832966" cy="1832966"/>
      </dsp:txXfrm>
    </dsp:sp>
    <dsp:sp modelId="{D7FCF4C0-C982-4CAB-B7F5-862AEB54E0BF}">
      <dsp:nvSpPr>
        <dsp:cNvPr id="0" name=""/>
        <dsp:cNvSpPr/>
      </dsp:nvSpPr>
      <dsp:spPr>
        <a:xfrm rot="3240000">
          <a:off x="5251636" y="4201817"/>
          <a:ext cx="387374" cy="6232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600" kern="1200"/>
        </a:p>
      </dsp:txBody>
      <dsp:txXfrm rot="3240000">
        <a:off x="5251636" y="4201817"/>
        <a:ext cx="387374" cy="623208"/>
      </dsp:txXfrm>
    </dsp:sp>
    <dsp:sp modelId="{7A5EF46E-9EC2-4E39-A5C9-1CC77DFEEA3F}">
      <dsp:nvSpPr>
        <dsp:cNvPr id="0" name=""/>
        <dsp:cNvSpPr/>
      </dsp:nvSpPr>
      <dsp:spPr>
        <a:xfrm>
          <a:off x="5288784" y="4642911"/>
          <a:ext cx="1832966" cy="183296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/>
            <a:t>TEJIDO NERVIOSO</a:t>
          </a:r>
          <a:endParaRPr lang="es-ES" sz="1800" b="1" kern="1200" dirty="0"/>
        </a:p>
      </dsp:txBody>
      <dsp:txXfrm>
        <a:off x="5288784" y="4642911"/>
        <a:ext cx="1832966" cy="1832966"/>
      </dsp:txXfrm>
    </dsp:sp>
    <dsp:sp modelId="{843D15B1-05C6-45A7-88C6-AFCE4E3348B5}">
      <dsp:nvSpPr>
        <dsp:cNvPr id="0" name=""/>
        <dsp:cNvSpPr/>
      </dsp:nvSpPr>
      <dsp:spPr>
        <a:xfrm rot="7560000">
          <a:off x="3757524" y="4201817"/>
          <a:ext cx="387374" cy="6232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600" kern="1200"/>
        </a:p>
      </dsp:txBody>
      <dsp:txXfrm rot="7560000">
        <a:off x="3757524" y="4201817"/>
        <a:ext cx="387374" cy="623208"/>
      </dsp:txXfrm>
    </dsp:sp>
    <dsp:sp modelId="{E4D15A75-159D-473C-8B1C-E4F69EB3DA45}">
      <dsp:nvSpPr>
        <dsp:cNvPr id="0" name=""/>
        <dsp:cNvSpPr/>
      </dsp:nvSpPr>
      <dsp:spPr>
        <a:xfrm>
          <a:off x="2274784" y="4642911"/>
          <a:ext cx="1832966" cy="183296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/>
            <a:t>TEJIDOS CONECTIVOS</a:t>
          </a:r>
          <a:endParaRPr lang="es-ES" sz="1800" b="1" kern="1200" dirty="0"/>
        </a:p>
      </dsp:txBody>
      <dsp:txXfrm>
        <a:off x="2274784" y="4642911"/>
        <a:ext cx="1832966" cy="1832966"/>
      </dsp:txXfrm>
    </dsp:sp>
    <dsp:sp modelId="{2398952D-73BF-421E-9819-678A439E144E}">
      <dsp:nvSpPr>
        <dsp:cNvPr id="0" name=""/>
        <dsp:cNvSpPr/>
      </dsp:nvSpPr>
      <dsp:spPr>
        <a:xfrm rot="11880000">
          <a:off x="3295818" y="2780832"/>
          <a:ext cx="387374" cy="6232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600" kern="1200"/>
        </a:p>
      </dsp:txBody>
      <dsp:txXfrm rot="11880000">
        <a:off x="3295818" y="2780832"/>
        <a:ext cx="387374" cy="623208"/>
      </dsp:txXfrm>
    </dsp:sp>
    <dsp:sp modelId="{BCF51C85-14EB-4D22-9B4E-28DDE5D830B8}">
      <dsp:nvSpPr>
        <dsp:cNvPr id="0" name=""/>
        <dsp:cNvSpPr/>
      </dsp:nvSpPr>
      <dsp:spPr>
        <a:xfrm>
          <a:off x="1343406" y="1776426"/>
          <a:ext cx="1832966" cy="183296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/>
            <a:t>TEJIDOS VASCULARES</a:t>
          </a:r>
          <a:endParaRPr lang="es-ES" sz="1800" b="1" kern="1200" dirty="0"/>
        </a:p>
      </dsp:txBody>
      <dsp:txXfrm>
        <a:off x="1343406" y="1776426"/>
        <a:ext cx="1832966" cy="183296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AECAAF4-EDF6-4F56-8AE8-E92CB5DA5607}">
      <dsp:nvSpPr>
        <dsp:cNvPr id="0" name=""/>
        <dsp:cNvSpPr/>
      </dsp:nvSpPr>
      <dsp:spPr>
        <a:xfrm>
          <a:off x="817704" y="2070"/>
          <a:ext cx="2696545" cy="10991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>
              <a:solidFill>
                <a:schemeClr val="tx1"/>
              </a:solidFill>
            </a:rPr>
            <a:t>SEGÚN NÚMERO DE CAPAS</a:t>
          </a:r>
          <a:endParaRPr lang="es-ES" sz="2400" b="1" kern="1200" dirty="0">
            <a:solidFill>
              <a:schemeClr val="tx1"/>
            </a:solidFill>
          </a:endParaRPr>
        </a:p>
      </dsp:txBody>
      <dsp:txXfrm>
        <a:off x="817704" y="2070"/>
        <a:ext cx="2696545" cy="1099177"/>
      </dsp:txXfrm>
    </dsp:sp>
    <dsp:sp modelId="{AED0C1E3-ADD8-44C6-BF02-1DFB18F319EC}">
      <dsp:nvSpPr>
        <dsp:cNvPr id="0" name=""/>
        <dsp:cNvSpPr/>
      </dsp:nvSpPr>
      <dsp:spPr>
        <a:xfrm>
          <a:off x="1087359" y="1101248"/>
          <a:ext cx="269663" cy="79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0535"/>
              </a:lnTo>
              <a:lnTo>
                <a:pt x="269663" y="790535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86171C-C2DA-48B3-85A9-57FB920C44C1}">
      <dsp:nvSpPr>
        <dsp:cNvPr id="0" name=""/>
        <dsp:cNvSpPr/>
      </dsp:nvSpPr>
      <dsp:spPr>
        <a:xfrm>
          <a:off x="1357022" y="1384375"/>
          <a:ext cx="2170681" cy="10148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/>
            <a:t>SIMPLES (1 capa)</a:t>
          </a:r>
          <a:endParaRPr lang="es-ES" sz="2300" kern="1200" dirty="0"/>
        </a:p>
      </dsp:txBody>
      <dsp:txXfrm>
        <a:off x="1357022" y="1384375"/>
        <a:ext cx="2170681" cy="1014817"/>
      </dsp:txXfrm>
    </dsp:sp>
    <dsp:sp modelId="{9EE20E62-341C-4BF7-B616-632CF0E8D934}">
      <dsp:nvSpPr>
        <dsp:cNvPr id="0" name=""/>
        <dsp:cNvSpPr/>
      </dsp:nvSpPr>
      <dsp:spPr>
        <a:xfrm>
          <a:off x="1087359" y="1101248"/>
          <a:ext cx="269663" cy="20884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8479"/>
              </a:lnTo>
              <a:lnTo>
                <a:pt x="269663" y="208847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A9D797-F5A2-43DF-BBB6-919C38C76D85}">
      <dsp:nvSpPr>
        <dsp:cNvPr id="0" name=""/>
        <dsp:cNvSpPr/>
      </dsp:nvSpPr>
      <dsp:spPr>
        <a:xfrm>
          <a:off x="1357022" y="2682319"/>
          <a:ext cx="2170681" cy="10148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/>
            <a:t>ESTRATIFICADOS (+1 capa)</a:t>
          </a:r>
          <a:endParaRPr lang="es-ES" sz="2300" kern="1200" dirty="0"/>
        </a:p>
      </dsp:txBody>
      <dsp:txXfrm>
        <a:off x="1357022" y="2682319"/>
        <a:ext cx="2170681" cy="1014817"/>
      </dsp:txXfrm>
    </dsp:sp>
    <dsp:sp modelId="{9F386326-B302-446D-A625-CBD4DCBCEE70}">
      <dsp:nvSpPr>
        <dsp:cNvPr id="0" name=""/>
        <dsp:cNvSpPr/>
      </dsp:nvSpPr>
      <dsp:spPr>
        <a:xfrm>
          <a:off x="4619804" y="2070"/>
          <a:ext cx="2696545" cy="10991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1" kern="1200" dirty="0" smtClean="0">
              <a:solidFill>
                <a:schemeClr val="tx1"/>
              </a:solidFill>
            </a:rPr>
            <a:t>SEGÚN FORMA CELULAR</a:t>
          </a:r>
          <a:endParaRPr lang="es-ES" sz="2400" b="1" kern="1200" dirty="0">
            <a:solidFill>
              <a:schemeClr val="tx1"/>
            </a:solidFill>
          </a:endParaRPr>
        </a:p>
      </dsp:txBody>
      <dsp:txXfrm>
        <a:off x="4619804" y="2070"/>
        <a:ext cx="2696545" cy="1099177"/>
      </dsp:txXfrm>
    </dsp:sp>
    <dsp:sp modelId="{475B821D-0868-4897-B34D-D82BF12FA03D}">
      <dsp:nvSpPr>
        <dsp:cNvPr id="0" name=""/>
        <dsp:cNvSpPr/>
      </dsp:nvSpPr>
      <dsp:spPr>
        <a:xfrm>
          <a:off x="4889458" y="1101248"/>
          <a:ext cx="269654" cy="79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0535"/>
              </a:lnTo>
              <a:lnTo>
                <a:pt x="269654" y="790535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679596-9391-4348-A80F-20EC266BF799}">
      <dsp:nvSpPr>
        <dsp:cNvPr id="0" name=""/>
        <dsp:cNvSpPr/>
      </dsp:nvSpPr>
      <dsp:spPr>
        <a:xfrm>
          <a:off x="5159113" y="1384375"/>
          <a:ext cx="2170681" cy="10148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/>
            <a:t>ESCAMOSOS (APLANADOS)</a:t>
          </a:r>
          <a:endParaRPr lang="es-ES" sz="2300" kern="1200" dirty="0"/>
        </a:p>
      </dsp:txBody>
      <dsp:txXfrm>
        <a:off x="5159113" y="1384375"/>
        <a:ext cx="2170681" cy="1014817"/>
      </dsp:txXfrm>
    </dsp:sp>
    <dsp:sp modelId="{20D3A653-28DB-4D29-86AC-25987CF55AFF}">
      <dsp:nvSpPr>
        <dsp:cNvPr id="0" name=""/>
        <dsp:cNvSpPr/>
      </dsp:nvSpPr>
      <dsp:spPr>
        <a:xfrm>
          <a:off x="4889458" y="1101248"/>
          <a:ext cx="269654" cy="20884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8479"/>
              </a:lnTo>
              <a:lnTo>
                <a:pt x="269654" y="208847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8ECD5C-78EB-4BA1-970B-9DDF709E29E9}">
      <dsp:nvSpPr>
        <dsp:cNvPr id="0" name=""/>
        <dsp:cNvSpPr/>
      </dsp:nvSpPr>
      <dsp:spPr>
        <a:xfrm>
          <a:off x="5159113" y="2682319"/>
          <a:ext cx="2170681" cy="10148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/>
            <a:t>CÚBICOS</a:t>
          </a:r>
          <a:endParaRPr lang="es-ES" sz="2300" kern="1200" dirty="0"/>
        </a:p>
      </dsp:txBody>
      <dsp:txXfrm>
        <a:off x="5159113" y="2682319"/>
        <a:ext cx="2170681" cy="1014817"/>
      </dsp:txXfrm>
    </dsp:sp>
    <dsp:sp modelId="{B8A75083-CAFE-4B7C-B45D-CD685FD3D784}">
      <dsp:nvSpPr>
        <dsp:cNvPr id="0" name=""/>
        <dsp:cNvSpPr/>
      </dsp:nvSpPr>
      <dsp:spPr>
        <a:xfrm>
          <a:off x="4889458" y="1101248"/>
          <a:ext cx="269654" cy="33864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6424"/>
              </a:lnTo>
              <a:lnTo>
                <a:pt x="269654" y="3386424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D2C60A-C6B8-4BA4-81F7-CEA7D5777993}">
      <dsp:nvSpPr>
        <dsp:cNvPr id="0" name=""/>
        <dsp:cNvSpPr/>
      </dsp:nvSpPr>
      <dsp:spPr>
        <a:xfrm>
          <a:off x="5159113" y="3980264"/>
          <a:ext cx="2170681" cy="10148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/>
            <a:t>CILÍNDRICOS</a:t>
          </a:r>
          <a:endParaRPr lang="es-ES" sz="2300" kern="1200" dirty="0"/>
        </a:p>
      </dsp:txBody>
      <dsp:txXfrm>
        <a:off x="5159113" y="3980264"/>
        <a:ext cx="2170681" cy="101481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B4472C-A6EF-4DF7-85C1-9B8CD6645800}">
      <dsp:nvSpPr>
        <dsp:cNvPr id="0" name=""/>
        <dsp:cNvSpPr/>
      </dsp:nvSpPr>
      <dsp:spPr>
        <a:xfrm>
          <a:off x="2039" y="491025"/>
          <a:ext cx="2484292" cy="99371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solidFill>
                <a:schemeClr val="tx1"/>
              </a:solidFill>
            </a:rPr>
            <a:t>FIBRA MUSCULAR</a:t>
          </a:r>
          <a:endParaRPr lang="es-ES" sz="1800" b="1" kern="1200" dirty="0">
            <a:solidFill>
              <a:schemeClr val="tx1"/>
            </a:solidFill>
          </a:endParaRPr>
        </a:p>
      </dsp:txBody>
      <dsp:txXfrm>
        <a:off x="2039" y="491025"/>
        <a:ext cx="2484292" cy="993716"/>
      </dsp:txXfrm>
    </dsp:sp>
    <dsp:sp modelId="{BD78B4DF-A8C0-4D0D-8E03-215A8B31C99F}">
      <dsp:nvSpPr>
        <dsp:cNvPr id="0" name=""/>
        <dsp:cNvSpPr/>
      </dsp:nvSpPr>
      <dsp:spPr>
        <a:xfrm>
          <a:off x="2237901" y="491025"/>
          <a:ext cx="2484292" cy="99371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solidFill>
                <a:schemeClr val="tx1"/>
              </a:solidFill>
            </a:rPr>
            <a:t>MIOFIBRILLAS</a:t>
          </a:r>
          <a:endParaRPr lang="es-ES" sz="1800" b="1" kern="1200" dirty="0">
            <a:solidFill>
              <a:schemeClr val="tx1"/>
            </a:solidFill>
          </a:endParaRPr>
        </a:p>
      </dsp:txBody>
      <dsp:txXfrm>
        <a:off x="2237901" y="491025"/>
        <a:ext cx="2484292" cy="993716"/>
      </dsp:txXfrm>
    </dsp:sp>
    <dsp:sp modelId="{C0E97D02-CB6B-49D7-83C2-08DA084FAEC7}">
      <dsp:nvSpPr>
        <dsp:cNvPr id="0" name=""/>
        <dsp:cNvSpPr/>
      </dsp:nvSpPr>
      <dsp:spPr>
        <a:xfrm>
          <a:off x="4473764" y="491025"/>
          <a:ext cx="2484292" cy="99371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solidFill>
                <a:schemeClr val="tx1"/>
              </a:solidFill>
            </a:rPr>
            <a:t>FILAMENTOS DE ACTINA Y MIOSINA</a:t>
          </a:r>
          <a:endParaRPr lang="es-ES" sz="1800" b="1" kern="1200" dirty="0">
            <a:solidFill>
              <a:schemeClr val="tx1"/>
            </a:solidFill>
          </a:endParaRPr>
        </a:p>
      </dsp:txBody>
      <dsp:txXfrm>
        <a:off x="4473764" y="491025"/>
        <a:ext cx="2484292" cy="99371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0CEF26-A030-49CA-9792-B9262B430C7F}">
      <dsp:nvSpPr>
        <dsp:cNvPr id="0" name=""/>
        <dsp:cNvSpPr/>
      </dsp:nvSpPr>
      <dsp:spPr>
        <a:xfrm>
          <a:off x="571" y="243809"/>
          <a:ext cx="2228274" cy="1336964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Plasma sanguíneo</a:t>
          </a:r>
          <a:endParaRPr lang="es-ES" sz="1800" kern="1200" dirty="0"/>
        </a:p>
      </dsp:txBody>
      <dsp:txXfrm>
        <a:off x="571" y="243809"/>
        <a:ext cx="2228274" cy="1336964"/>
      </dsp:txXfrm>
    </dsp:sp>
    <dsp:sp modelId="{9E433964-674B-45E5-979C-6CA1C0F62058}">
      <dsp:nvSpPr>
        <dsp:cNvPr id="0" name=""/>
        <dsp:cNvSpPr/>
      </dsp:nvSpPr>
      <dsp:spPr>
        <a:xfrm>
          <a:off x="2451673" y="243809"/>
          <a:ext cx="2228274" cy="1336964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Líquido intersticial</a:t>
          </a:r>
          <a:endParaRPr lang="es-ES" sz="1800" kern="1200" dirty="0"/>
        </a:p>
      </dsp:txBody>
      <dsp:txXfrm>
        <a:off x="2451673" y="243809"/>
        <a:ext cx="2228274" cy="1336964"/>
      </dsp:txXfrm>
    </dsp:sp>
    <dsp:sp modelId="{005689C7-2B1A-4091-854B-EC419BF68FF0}">
      <dsp:nvSpPr>
        <dsp:cNvPr id="0" name=""/>
        <dsp:cNvSpPr/>
      </dsp:nvSpPr>
      <dsp:spPr>
        <a:xfrm>
          <a:off x="1226122" y="1803601"/>
          <a:ext cx="2228274" cy="1336964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Proporción nutrientes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Intercambio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Independencia</a:t>
          </a:r>
          <a:endParaRPr lang="es-ES" sz="1800" kern="1200" dirty="0"/>
        </a:p>
      </dsp:txBody>
      <dsp:txXfrm>
        <a:off x="1226122" y="1803601"/>
        <a:ext cx="2228274" cy="1336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5FEC7-3995-4EE6-8FA3-5B44BB654B40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CF461-0289-4521-8B27-3DA8152BB83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879293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CF461-0289-4521-8B27-3DA8152BB83E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CF461-0289-4521-8B27-3DA8152BB83E}" type="slidenum">
              <a:rPr lang="es-ES" smtClean="0"/>
              <a:pPr/>
              <a:t>34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CF461-0289-4521-8B27-3DA8152BB83E}" type="slidenum">
              <a:rPr lang="es-ES" smtClean="0"/>
              <a:pPr/>
              <a:t>44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CF461-0289-4521-8B27-3DA8152BB83E}" type="slidenum">
              <a:rPr lang="es-ES" smtClean="0"/>
              <a:pPr/>
              <a:t>57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09/03/2015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4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99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2195736" y="2852936"/>
            <a:ext cx="4752528" cy="1800200"/>
          </a:xfr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s-ES" sz="4800" b="1" dirty="0" smtClean="0"/>
              <a:t>LA ORGANIZACIÓN PLURICELULAR</a:t>
            </a:r>
            <a:endParaRPr lang="es-E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ES" b="1" dirty="0" smtClean="0">
                <a:solidFill>
                  <a:schemeClr val="tx1"/>
                </a:solidFill>
              </a:rPr>
              <a:t>TEJIDOS VEGETALES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2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u="sng" dirty="0" smtClean="0"/>
              <a:t>MERISTEMÁTICOS O EMBRIONARIOS</a:t>
            </a:r>
          </a:p>
          <a:p>
            <a:pPr marL="514350" indent="25400">
              <a:buNone/>
            </a:pPr>
            <a:endParaRPr lang="es-ES" sz="2800" dirty="0" smtClean="0"/>
          </a:p>
          <a:p>
            <a:pPr marL="514350" indent="25400">
              <a:buNone/>
            </a:pPr>
            <a:endParaRPr lang="es-ES" sz="2800" dirty="0" smtClean="0"/>
          </a:p>
          <a:p>
            <a:pPr lvl="1" indent="-112713">
              <a:buNone/>
            </a:pPr>
            <a:endParaRPr lang="es-ES" dirty="0" smtClean="0"/>
          </a:p>
        </p:txBody>
      </p:sp>
      <p:sp>
        <p:nvSpPr>
          <p:cNvPr id="9" name="8 Rectángulo"/>
          <p:cNvSpPr/>
          <p:nvPr/>
        </p:nvSpPr>
        <p:spPr>
          <a:xfrm>
            <a:off x="539552" y="2564904"/>
            <a:ext cx="2880320" cy="1224136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dirty="0" smtClean="0"/>
              <a:t>APICALES</a:t>
            </a:r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539552" y="4221088"/>
            <a:ext cx="2880320" cy="1224136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dirty="0" smtClean="0"/>
              <a:t>LATERALES</a:t>
            </a:r>
            <a:endParaRPr lang="es-ES" dirty="0"/>
          </a:p>
        </p:txBody>
      </p:sp>
      <p:sp>
        <p:nvSpPr>
          <p:cNvPr id="11" name="10 Rectángulo"/>
          <p:cNvSpPr/>
          <p:nvPr/>
        </p:nvSpPr>
        <p:spPr>
          <a:xfrm>
            <a:off x="3995936" y="2708920"/>
            <a:ext cx="4896544" cy="864096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Crecimiento en longitud o primario</a:t>
            </a:r>
            <a:endParaRPr lang="es-ES" sz="1600" dirty="0"/>
          </a:p>
        </p:txBody>
      </p:sp>
      <p:sp>
        <p:nvSpPr>
          <p:cNvPr id="12" name="11 Rectángulo"/>
          <p:cNvSpPr/>
          <p:nvPr/>
        </p:nvSpPr>
        <p:spPr>
          <a:xfrm>
            <a:off x="4067944" y="4437112"/>
            <a:ext cx="4896544" cy="864096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Crecimiento en grosor o secundario</a:t>
            </a:r>
            <a:endParaRPr lang="es-ES" sz="1600" dirty="0"/>
          </a:p>
        </p:txBody>
      </p:sp>
      <p:sp>
        <p:nvSpPr>
          <p:cNvPr id="16" name="15 Flecha derecha"/>
          <p:cNvSpPr/>
          <p:nvPr/>
        </p:nvSpPr>
        <p:spPr>
          <a:xfrm>
            <a:off x="3131840" y="2996952"/>
            <a:ext cx="936104" cy="2880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16 Flecha derecha"/>
          <p:cNvSpPr/>
          <p:nvPr/>
        </p:nvSpPr>
        <p:spPr>
          <a:xfrm>
            <a:off x="3203848" y="4725144"/>
            <a:ext cx="936104" cy="2880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Llamada con línea 1"/>
          <p:cNvSpPr/>
          <p:nvPr/>
        </p:nvSpPr>
        <p:spPr>
          <a:xfrm>
            <a:off x="4716016" y="5517232"/>
            <a:ext cx="1944216" cy="576064"/>
          </a:xfrm>
          <a:prstGeom prst="borderCallout1">
            <a:avLst>
              <a:gd name="adj1" fmla="val 52578"/>
              <a:gd name="adj2" fmla="val 148"/>
              <a:gd name="adj3" fmla="val -17609"/>
              <a:gd name="adj4" fmla="val -66861"/>
            </a:avLst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CÁMBIUM VASCULAR</a:t>
            </a:r>
          </a:p>
        </p:txBody>
      </p:sp>
      <p:sp>
        <p:nvSpPr>
          <p:cNvPr id="20" name="19 Llamada con línea 1"/>
          <p:cNvSpPr/>
          <p:nvPr/>
        </p:nvSpPr>
        <p:spPr>
          <a:xfrm>
            <a:off x="4716016" y="6093296"/>
            <a:ext cx="1944216" cy="576064"/>
          </a:xfrm>
          <a:prstGeom prst="borderCallout1">
            <a:avLst>
              <a:gd name="adj1" fmla="val 52578"/>
              <a:gd name="adj2" fmla="val 148"/>
              <a:gd name="adj3" fmla="val -116491"/>
              <a:gd name="adj4" fmla="val -67632"/>
            </a:avLst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CÁMBIUM SUBERÓGENO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770" y="-1"/>
            <a:ext cx="5764374" cy="4423685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3560346"/>
            <a:ext cx="5010671" cy="3209682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404664"/>
            <a:ext cx="1613173" cy="120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88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ES" b="1" dirty="0" smtClean="0">
                <a:solidFill>
                  <a:schemeClr val="tx1"/>
                </a:solidFill>
              </a:rPr>
              <a:t>TEJIDOS VEGETALES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 startAt="2"/>
            </a:pPr>
            <a:r>
              <a:rPr lang="es-ES" u="sng" dirty="0" smtClean="0"/>
              <a:t>DEFINITIVOS O ADULTOS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1043608" y="1844824"/>
          <a:ext cx="7560840" cy="5013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F3701B-A264-46BD-8C64-BE8476704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903031-87D4-4D23-BB0A-6430A69D98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208129-43DC-43FC-9B73-47DC87E3E0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073233-CB2B-4FBC-BEF8-D179572280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4EF106-BBA4-4C40-BA50-2508400304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2F1045-FF20-40CD-9CBC-FEEF1A76AF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F7CB8E-B617-4E4C-BB08-79F8A0122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395F69-ADEC-42B9-984A-977E32D8A7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C61AA1-6C39-47AA-ABCA-D8E96CC39E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AC8985-ABBF-4421-930E-F418C071E6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216B45-5E9A-4C57-B86F-F7D01CB934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AtOnc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4654" y="-83127"/>
            <a:ext cx="8229600" cy="1143000"/>
          </a:xfrm>
        </p:spPr>
        <p:txBody>
          <a:bodyPr/>
          <a:lstStyle/>
          <a:p>
            <a:r>
              <a:rPr lang="es-ES" smtClean="0">
                <a:cs typeface="Times New Roman" pitchFamily="18" charset="0"/>
              </a:rPr>
              <a:t>Sistema fundamental</a:t>
            </a:r>
            <a:endParaRPr lang="es-ES" dirty="0">
              <a:cs typeface="Times New Roman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es-ES" sz="4400" dirty="0" smtClean="0">
                <a:latin typeface="Times New Roman" pitchFamily="18" charset="0"/>
                <a:cs typeface="Times New Roman" pitchFamily="18" charset="0"/>
              </a:rPr>
              <a:t>Parénquima. Células vivas. </a:t>
            </a:r>
            <a:r>
              <a:rPr lang="es-ES" sz="4400" dirty="0" err="1" smtClean="0">
                <a:latin typeface="Times New Roman" pitchFamily="18" charset="0"/>
                <a:cs typeface="Times New Roman" pitchFamily="18" charset="0"/>
              </a:rPr>
              <a:t>Desdiferenciación</a:t>
            </a:r>
            <a:r>
              <a:rPr lang="es-ES" sz="4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s-ES" sz="4400" dirty="0" err="1" smtClean="0">
                <a:latin typeface="Times New Roman" pitchFamily="18" charset="0"/>
                <a:cs typeface="Times New Roman" pitchFamily="18" charset="0"/>
              </a:rPr>
              <a:t>Totipotencia</a:t>
            </a:r>
            <a:r>
              <a:rPr lang="es-ES" sz="4400" dirty="0" smtClean="0"/>
              <a:t>.</a:t>
            </a:r>
          </a:p>
          <a:p>
            <a:pPr marL="0" indent="0">
              <a:buNone/>
            </a:pPr>
            <a:endParaRPr lang="es-ES" sz="4400" dirty="0" smtClean="0"/>
          </a:p>
          <a:p>
            <a:pPr marL="0" indent="0">
              <a:buNone/>
            </a:pPr>
            <a:endParaRPr lang="es-ES" sz="4400" dirty="0" smtClean="0"/>
          </a:p>
          <a:p>
            <a:pPr marL="0" indent="0">
              <a:buNone/>
            </a:pPr>
            <a:endParaRPr lang="es-ES" dirty="0" smtClean="0"/>
          </a:p>
          <a:p>
            <a:endParaRPr lang="es-ES" dirty="0" smtClean="0"/>
          </a:p>
          <a:p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ES" sz="4400" dirty="0" smtClean="0">
                <a:latin typeface="Times New Roman" pitchFamily="18" charset="0"/>
                <a:cs typeface="Times New Roman" pitchFamily="18" charset="0"/>
              </a:rPr>
              <a:t>Colénquima</a:t>
            </a:r>
            <a:r>
              <a:rPr lang="es-ES" sz="4400" dirty="0" smtClean="0"/>
              <a:t>.</a:t>
            </a:r>
          </a:p>
          <a:p>
            <a:pPr marL="0" indent="0">
              <a:buNone/>
            </a:pPr>
            <a:r>
              <a:rPr lang="es-ES" sz="4400" dirty="0" smtClean="0"/>
              <a:t>     </a:t>
            </a:r>
            <a:r>
              <a:rPr lang="es-ES" sz="4400" dirty="0" smtClean="0">
                <a:latin typeface="Times New Roman" pitchFamily="18" charset="0"/>
                <a:cs typeface="Times New Roman" pitchFamily="18" charset="0"/>
              </a:rPr>
              <a:t>Células vivas,</a:t>
            </a:r>
          </a:p>
          <a:p>
            <a:pPr marL="0" indent="0">
              <a:buNone/>
            </a:pPr>
            <a:r>
              <a:rPr lang="es-ES" sz="4400" dirty="0" smtClean="0">
                <a:latin typeface="Times New Roman" pitchFamily="18" charset="0"/>
                <a:cs typeface="Times New Roman" pitchFamily="18" charset="0"/>
              </a:rPr>
              <a:t>     Flexibilidad y</a:t>
            </a:r>
          </a:p>
          <a:p>
            <a:pPr marL="0" indent="0">
              <a:buNone/>
            </a:pPr>
            <a:r>
              <a:rPr lang="es-ES" sz="4400" dirty="0" smtClean="0">
                <a:latin typeface="Times New Roman" pitchFamily="18" charset="0"/>
                <a:cs typeface="Times New Roman" pitchFamily="18" charset="0"/>
              </a:rPr>
              <a:t>     Soporte</a:t>
            </a:r>
            <a:r>
              <a:rPr lang="es-ES" sz="4400" dirty="0" smtClean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77591"/>
            <a:ext cx="2667000" cy="2019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4010" y="1700808"/>
            <a:ext cx="2733675" cy="2038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6" y="1654074"/>
            <a:ext cx="2066925" cy="2762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4509120"/>
            <a:ext cx="2700139" cy="20160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94855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7866" y="476672"/>
            <a:ext cx="6491064" cy="724942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cs typeface="Times New Roman" pitchFamily="18" charset="0"/>
              </a:rPr>
              <a:t>Sistema fundamental</a:t>
            </a:r>
            <a:endParaRPr lang="es-ES" dirty="0">
              <a:cs typeface="Times New Roman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Esclerénquima. Células muertas y lignificadas</a:t>
            </a:r>
          </a:p>
          <a:p>
            <a:pPr marL="0" indent="0">
              <a:buNone/>
            </a:pPr>
            <a:r>
              <a:rPr lang="es-ES" dirty="0"/>
              <a:t> </a:t>
            </a:r>
            <a:r>
              <a:rPr lang="es-ES" dirty="0" smtClean="0"/>
              <a:t>              Fibras                           </a:t>
            </a:r>
            <a:r>
              <a:rPr lang="es-ES" dirty="0" err="1" smtClean="0"/>
              <a:t>Esclereidas</a:t>
            </a: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r>
              <a:rPr lang="es-ES" dirty="0"/>
              <a:t> </a:t>
            </a:r>
            <a:r>
              <a:rPr lang="es-ES" dirty="0" smtClean="0"/>
              <a:t>  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2852936"/>
            <a:ext cx="3635814" cy="20162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2852936"/>
            <a:ext cx="2880320" cy="203887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8095602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0057"/>
            <a:ext cx="8229600" cy="1143000"/>
          </a:xfrm>
        </p:spPr>
        <p:txBody>
          <a:bodyPr/>
          <a:lstStyle/>
          <a:p>
            <a:r>
              <a:rPr lang="es-ES" dirty="0" smtClean="0"/>
              <a:t>Sistema vascular</a:t>
            </a:r>
            <a:endParaRPr lang="es-ES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>
          <a:xfrm>
            <a:off x="1619672" y="1268760"/>
            <a:ext cx="1152128" cy="639762"/>
          </a:xfrm>
        </p:spPr>
        <p:txBody>
          <a:bodyPr/>
          <a:lstStyle/>
          <a:p>
            <a:r>
              <a:rPr lang="es-ES" dirty="0" smtClean="0"/>
              <a:t>Xilema</a:t>
            </a:r>
            <a:endParaRPr lang="es-ES" dirty="0"/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3"/>
          </p:nvPr>
        </p:nvSpPr>
        <p:spPr>
          <a:xfrm>
            <a:off x="5796136" y="1556792"/>
            <a:ext cx="1296144" cy="639762"/>
          </a:xfrm>
        </p:spPr>
        <p:txBody>
          <a:bodyPr/>
          <a:lstStyle/>
          <a:p>
            <a:r>
              <a:rPr lang="es-ES" dirty="0" smtClean="0"/>
              <a:t>Floema</a:t>
            </a:r>
            <a:endParaRPr lang="es-ES" dirty="0"/>
          </a:p>
        </p:txBody>
      </p:sp>
      <p:pic>
        <p:nvPicPr>
          <p:cNvPr id="12" name="11 Marcador de contenido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2564904"/>
            <a:ext cx="4373508" cy="3440204"/>
          </a:xfrm>
        </p:spPr>
      </p:pic>
      <p:pic>
        <p:nvPicPr>
          <p:cNvPr id="11" name="10 Marcador de contenido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2132856"/>
            <a:ext cx="3099696" cy="4521423"/>
          </a:xfrm>
        </p:spPr>
      </p:pic>
    </p:spTree>
    <p:extLst>
      <p:ext uri="{BB962C8B-B14F-4D97-AF65-F5344CB8AC3E}">
        <p14:creationId xmlns:p14="http://schemas.microsoft.com/office/powerpoint/2010/main" xmlns="" val="123098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302893"/>
            <a:ext cx="8229600" cy="1143000"/>
          </a:xfrm>
        </p:spPr>
        <p:txBody>
          <a:bodyPr/>
          <a:lstStyle/>
          <a:p>
            <a:r>
              <a:rPr lang="es-ES" dirty="0" smtClean="0"/>
              <a:t>Sistema vascular</a:t>
            </a:r>
            <a:endParaRPr lang="es-ES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>
          <a:xfrm>
            <a:off x="1547664" y="1275372"/>
            <a:ext cx="1080120" cy="639762"/>
          </a:xfrm>
        </p:spPr>
        <p:txBody>
          <a:bodyPr/>
          <a:lstStyle/>
          <a:p>
            <a:r>
              <a:rPr lang="es-ES" dirty="0" smtClean="0"/>
              <a:t>Xilema</a:t>
            </a:r>
            <a:endParaRPr lang="es-ES" dirty="0"/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3"/>
          </p:nvPr>
        </p:nvSpPr>
        <p:spPr>
          <a:xfrm>
            <a:off x="5796136" y="1412776"/>
            <a:ext cx="1512168" cy="639762"/>
          </a:xfrm>
        </p:spPr>
        <p:txBody>
          <a:bodyPr/>
          <a:lstStyle/>
          <a:p>
            <a:r>
              <a:rPr lang="es-ES" dirty="0" smtClean="0"/>
              <a:t>Floema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2035005"/>
            <a:ext cx="3456384" cy="44472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276872"/>
            <a:ext cx="3918698" cy="39634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9749"/>
            <a:ext cx="1424280" cy="12961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7373" y="182965"/>
            <a:ext cx="2043672" cy="128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913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Sistema Dérmico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Epidermis. Capa más externa del vegetal joven. Una sola capa de células. Cutícula.</a:t>
            </a:r>
          </a:p>
          <a:p>
            <a:pPr marL="0" indent="0" algn="just">
              <a:buNone/>
            </a:pPr>
            <a:r>
              <a:rPr lang="es-ES" dirty="0"/>
              <a:t> </a:t>
            </a:r>
            <a:r>
              <a:rPr lang="es-ES" dirty="0" smtClean="0"/>
              <a:t>   Estomas. Pareja de células clorofílicas (células          </a:t>
            </a:r>
          </a:p>
          <a:p>
            <a:pPr marL="0" indent="0" algn="just">
              <a:buNone/>
            </a:pPr>
            <a:r>
              <a:rPr lang="es-ES" dirty="0"/>
              <a:t> </a:t>
            </a:r>
            <a:r>
              <a:rPr lang="es-ES" dirty="0" smtClean="0"/>
              <a:t>   oclusivas). Ostiolo.</a:t>
            </a:r>
          </a:p>
          <a:p>
            <a:pPr marL="0" indent="0" algn="just">
              <a:buNone/>
            </a:pPr>
            <a:r>
              <a:rPr lang="es-ES" dirty="0"/>
              <a:t> </a:t>
            </a:r>
            <a:r>
              <a:rPr lang="es-ES" dirty="0" smtClean="0"/>
              <a:t>   </a:t>
            </a:r>
            <a:r>
              <a:rPr lang="es-ES" dirty="0" err="1" smtClean="0"/>
              <a:t>Tricomas</a:t>
            </a:r>
            <a:r>
              <a:rPr lang="es-ES" dirty="0" smtClean="0"/>
              <a:t> o pelos.</a:t>
            </a:r>
          </a:p>
          <a:p>
            <a:pPr algn="just"/>
            <a:r>
              <a:rPr lang="es-ES" dirty="0" err="1" smtClean="0"/>
              <a:t>Peridermis</a:t>
            </a:r>
            <a:r>
              <a:rPr lang="es-ES" dirty="0" smtClean="0"/>
              <a:t>. Reemplaza a la epidermis en los tallos y </a:t>
            </a:r>
            <a:r>
              <a:rPr lang="es-ES" dirty="0" err="1" smtClean="0"/>
              <a:t>raices</a:t>
            </a:r>
            <a:r>
              <a:rPr lang="es-ES" dirty="0" smtClean="0"/>
              <a:t> por crecimiento secundario. Células muertas.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21075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457" y="423145"/>
            <a:ext cx="4400690" cy="29337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4077072"/>
            <a:ext cx="2232248" cy="24296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626139"/>
            <a:ext cx="3803699" cy="23716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http://www.mclibre.org/otros/daniel_tomas/laboratorio/Estomas_puerro/image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839344"/>
            <a:ext cx="6156176" cy="28215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7868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Laboratorio</a:t>
            </a:r>
            <a:endParaRPr lang="es-E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Células de cebolla</a:t>
            </a:r>
            <a:endParaRPr lang="es-ES" dirty="0"/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ES" dirty="0" smtClean="0"/>
              <a:t>Estomas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2458646"/>
            <a:ext cx="3024336" cy="2791695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4169149"/>
            <a:ext cx="2840377" cy="2274565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9693" y="2458646"/>
            <a:ext cx="2880320" cy="2160240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4365104"/>
            <a:ext cx="3005784" cy="222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761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8892480" cy="652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9" name="8 Conector recto de flecha"/>
          <p:cNvCxnSpPr/>
          <p:nvPr/>
        </p:nvCxnSpPr>
        <p:spPr>
          <a:xfrm rot="5400000">
            <a:off x="3563920" y="5301176"/>
            <a:ext cx="5760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Explosión 1"/>
          <p:cNvSpPr/>
          <p:nvPr/>
        </p:nvSpPr>
        <p:spPr>
          <a:xfrm>
            <a:off x="2195736" y="5229200"/>
            <a:ext cx="3312368" cy="1628800"/>
          </a:xfrm>
          <a:prstGeom prst="irregularSeal1">
            <a:avLst/>
          </a:prstGeom>
          <a:solidFill>
            <a:schemeClr val="bg1"/>
          </a:solidFill>
          <a:ln>
            <a:solidFill>
              <a:srgbClr val="FFCC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EXCLUSIVOS DE LOS SERES VIVOS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2749BC-BC68-42D3-8E59-1E729B2AC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3EDCAE0-A523-432F-B599-4512B0A015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1893ED2-4411-4F4F-9D8B-4CBA13F7A6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007310-DC21-42BF-8478-8AF71BA98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30D31C-CE78-4DF2-B51C-FDAEA1AACB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00CFCB7-910E-473D-A084-3922AFBA8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9A0DAEE-8071-4C8E-9287-9C6C68A2F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1B8678-2BC3-4D05-8E7A-DB95F77CD7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65388C5-39E7-4C61-BDEA-F031CFCE66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83396F-2922-475D-9F9C-B5CEDAA4FF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A69A5C4-42E5-44C9-99C6-84647452DD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9A40B7-3887-46C6-9E6D-5D4D780DB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C5C9FDF-703B-40E0-BC32-E2105853D7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54AA8A0-A55A-4A7A-9EE8-D33E75792D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A113048-DEF0-49F0-BA31-5EF0979D3E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645C5A-2293-4038-87D2-37DD20BD4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B53DB-2877-4ABF-8F89-7AB91F41BF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30980-17DF-457C-8A06-861B5C784C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61C01CF-7936-4635-A212-CA24344FA4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Laboratorio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Células epitelio bucal</a:t>
            </a:r>
            <a:endParaRPr lang="es-E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ES" dirty="0" smtClean="0"/>
              <a:t>Pigmentos vegetales</a:t>
            </a:r>
            <a:endParaRPr lang="es-ES" dirty="0"/>
          </a:p>
        </p:txBody>
      </p:sp>
      <p:pic>
        <p:nvPicPr>
          <p:cNvPr id="8" name="7 Marcador de contenido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2348880"/>
            <a:ext cx="2610290" cy="2088232"/>
          </a:xfr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3" y="4293096"/>
            <a:ext cx="2784309" cy="2088232"/>
          </a:xfrm>
          <a:prstGeom prst="rect">
            <a:avLst/>
          </a:prstGeom>
        </p:spPr>
      </p:pic>
      <p:pic>
        <p:nvPicPr>
          <p:cNvPr id="10" name="9 Imagen" descr="http://files.biologiaprimercurso.webnode.es/200000014-2eb722fb1a/PIGMENTOS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9977" y="2348880"/>
            <a:ext cx="2241879" cy="35247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8680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s-ES" b="1" dirty="0" smtClean="0">
                <a:solidFill>
                  <a:schemeClr val="tx1"/>
                </a:solidFill>
              </a:rPr>
              <a:t>TEJIDOS ANIMALES</a:t>
            </a:r>
            <a:endParaRPr lang="es-E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-252536" y="188640"/>
          <a:ext cx="9396536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s-ES" dirty="0" smtClean="0"/>
              <a:t>EPITELIOS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600" dirty="0" smtClean="0"/>
              <a:t>TEJIDOS EPITELIALES: láminas de células densamente empaquetadas y conectadas, que recubren las superficies interna y externa del cuerpo.</a:t>
            </a:r>
            <a:endParaRPr lang="es-ES" sz="2600" dirty="0"/>
          </a:p>
        </p:txBody>
      </p:sp>
      <p:sp>
        <p:nvSpPr>
          <p:cNvPr id="6" name="5 Elipse"/>
          <p:cNvSpPr/>
          <p:nvPr/>
        </p:nvSpPr>
        <p:spPr>
          <a:xfrm>
            <a:off x="971600" y="3501008"/>
            <a:ext cx="3240360" cy="149046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DE REVESTIMIENTO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4860032" y="3501008"/>
            <a:ext cx="3240360" cy="149046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GLANDULARES</a:t>
            </a:r>
            <a:endParaRPr lang="es-E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s-ES" dirty="0" smtClean="0"/>
              <a:t>EPITELIOS DE REVESTIMIENTO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868680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3140968"/>
            <a:ext cx="8191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96336" y="4221088"/>
            <a:ext cx="86957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68344" y="5373216"/>
            <a:ext cx="851633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prácticas\epitelio simple pl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387260" cy="4968552"/>
          </a:xfrm>
          <a:prstGeom prst="rect">
            <a:avLst/>
          </a:prstGeom>
          <a:noFill/>
        </p:spPr>
      </p:pic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827584" y="6093296"/>
            <a:ext cx="7643192" cy="764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b="1" dirty="0" smtClean="0"/>
              <a:t>EPITELIO SIMPLE PLANO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 txBox="1">
            <a:spLocks/>
          </p:cNvSpPr>
          <p:nvPr/>
        </p:nvSpPr>
        <p:spPr>
          <a:xfrm>
            <a:off x="827584" y="6093296"/>
            <a:ext cx="7643192" cy="764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EPITELIO SIMPLE CÚBICO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Picture 4" descr="C:\Users\Hp\Desktop\prácticas\epitelio simple cúbic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4458540" cy="3240360"/>
          </a:xfrm>
          <a:prstGeom prst="rect">
            <a:avLst/>
          </a:prstGeom>
          <a:noFill/>
        </p:spPr>
      </p:pic>
      <p:pic>
        <p:nvPicPr>
          <p:cNvPr id="4101" name="Picture 5" descr="C:\Users\Hp\Desktop\prácticas\epitelio simple cúbico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268760"/>
            <a:ext cx="4238625" cy="4210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323528" y="5589240"/>
            <a:ext cx="3888432" cy="7200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b="1" dirty="0" smtClean="0"/>
              <a:t>EPITELIO SIMPLE CILÍNDRICO</a:t>
            </a:r>
            <a:endParaRPr lang="es-ES" sz="2400" b="1" dirty="0"/>
          </a:p>
        </p:txBody>
      </p:sp>
      <p:pic>
        <p:nvPicPr>
          <p:cNvPr id="5122" name="Picture 2" descr="C:\Users\Hp\Desktop\prácticas\epitelio simple cilíndrico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040002" cy="3960440"/>
          </a:xfrm>
          <a:prstGeom prst="rect">
            <a:avLst/>
          </a:prstGeom>
          <a:noFill/>
        </p:spPr>
      </p:pic>
      <p:pic>
        <p:nvPicPr>
          <p:cNvPr id="5123" name="Picture 3" descr="C:\Users\Hp\Desktop\prácticas\epitelio simple cilíndrico 3.JPG"/>
          <p:cNvPicPr>
            <a:picLocks noChangeAspect="1" noChangeArrowheads="1"/>
          </p:cNvPicPr>
          <p:nvPr/>
        </p:nvPicPr>
        <p:blipFill>
          <a:blip r:embed="rId3" cstate="print"/>
          <a:srcRect t="20120"/>
          <a:stretch>
            <a:fillRect/>
          </a:stretch>
        </p:blipFill>
        <p:spPr bwMode="auto">
          <a:xfrm>
            <a:off x="4716016" y="188640"/>
            <a:ext cx="3857158" cy="3144763"/>
          </a:xfrm>
          <a:prstGeom prst="rect">
            <a:avLst/>
          </a:prstGeom>
          <a:noFill/>
        </p:spPr>
      </p:pic>
      <p:pic>
        <p:nvPicPr>
          <p:cNvPr id="5124" name="Picture 4" descr="C:\Users\Hp\Desktop\prácticas\epitelio simple cilíndrico 4 ciliad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573016"/>
            <a:ext cx="4432623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5076056" y="4797152"/>
            <a:ext cx="3826768" cy="16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b="1" dirty="0" smtClean="0"/>
              <a:t>EPITELIO ESTRATIFICADO PLANO</a:t>
            </a:r>
            <a:endParaRPr lang="es-ES" sz="2400" b="1" dirty="0"/>
          </a:p>
        </p:txBody>
      </p:sp>
      <p:pic>
        <p:nvPicPr>
          <p:cNvPr id="6146" name="Picture 2" descr="C:\Users\Hp\Desktop\prácticas\epitelios\estratificados\e e plano leng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548680"/>
            <a:ext cx="3495675" cy="3333750"/>
          </a:xfrm>
          <a:prstGeom prst="rect">
            <a:avLst/>
          </a:prstGeom>
          <a:noFill/>
        </p:spPr>
      </p:pic>
      <p:pic>
        <p:nvPicPr>
          <p:cNvPr id="6147" name="Picture 3" descr="C:\Users\Hp\Desktop\prácticas\epitelios\estratificados\e e plano epidermis.JPG"/>
          <p:cNvPicPr>
            <a:picLocks noChangeAspect="1" noChangeArrowheads="1"/>
          </p:cNvPicPr>
          <p:nvPr/>
        </p:nvPicPr>
        <p:blipFill>
          <a:blip r:embed="rId3" cstate="print"/>
          <a:srcRect b="21382"/>
          <a:stretch>
            <a:fillRect/>
          </a:stretch>
        </p:blipFill>
        <p:spPr bwMode="auto">
          <a:xfrm>
            <a:off x="683568" y="404664"/>
            <a:ext cx="3876708" cy="2880320"/>
          </a:xfrm>
          <a:prstGeom prst="rect">
            <a:avLst/>
          </a:prstGeom>
          <a:noFill/>
        </p:spPr>
      </p:pic>
      <p:pic>
        <p:nvPicPr>
          <p:cNvPr id="6149" name="Picture 5" descr="C:\Users\Hp\Desktop\prácticas\epitelios\estratificados\e e plano no queratinizad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29000"/>
            <a:ext cx="4886647" cy="3233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827584" y="6093296"/>
            <a:ext cx="7643192" cy="764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b="1" dirty="0" smtClean="0"/>
              <a:t>EPITELIO ESTRATIFICADO CÚBICO</a:t>
            </a:r>
            <a:endParaRPr lang="es-ES" sz="2400" b="1" dirty="0"/>
          </a:p>
        </p:txBody>
      </p:sp>
      <p:pic>
        <p:nvPicPr>
          <p:cNvPr id="7170" name="Picture 2" descr="C:\Users\Hp\Desktop\prácticas\epitelios\estratificados\e e cúbico conductos secreto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0554"/>
            <a:ext cx="4283968" cy="4348877"/>
          </a:xfrm>
          <a:prstGeom prst="rect">
            <a:avLst/>
          </a:prstGeom>
          <a:noFill/>
        </p:spPr>
      </p:pic>
      <p:pic>
        <p:nvPicPr>
          <p:cNvPr id="7171" name="Picture 3" descr="C:\Users\Hp\Desktop\prácticas\epitelios\estratificados\e e cúbico conducto galactófo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4336753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es-ES" sz="3200" dirty="0" smtClean="0"/>
              <a:t>CARACTERÍSTICAS ORGANIZACIÓN JERÁRQUICA</a:t>
            </a:r>
            <a:endParaRPr lang="es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pPr algn="just"/>
            <a:r>
              <a:rPr lang="es-ES" sz="2600" dirty="0" smtClean="0"/>
              <a:t>Cada nivel está formado por unidades del nivel inferior precedente y tiene su propia estructura interna</a:t>
            </a:r>
          </a:p>
          <a:p>
            <a:pPr algn="just"/>
            <a:endParaRPr lang="es-ES" sz="2600" dirty="0" smtClean="0"/>
          </a:p>
          <a:p>
            <a:pPr algn="just"/>
            <a:r>
              <a:rPr lang="es-ES" sz="2600" dirty="0" smtClean="0"/>
              <a:t>Todas las propiedades de cualquier nivel no pueden obtenerse a partir del conocimiento de las partes que lo componen</a:t>
            </a:r>
          </a:p>
          <a:p>
            <a:pPr lvl="1" algn="just">
              <a:buNone/>
            </a:pPr>
            <a:endParaRPr lang="es-ES" sz="2200" dirty="0"/>
          </a:p>
        </p:txBody>
      </p:sp>
      <p:sp>
        <p:nvSpPr>
          <p:cNvPr id="5" name="4 Elipse"/>
          <p:cNvSpPr/>
          <p:nvPr/>
        </p:nvSpPr>
        <p:spPr>
          <a:xfrm>
            <a:off x="2915816" y="4797152"/>
            <a:ext cx="2520280" cy="129614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Propiedades emergentes</a:t>
            </a:r>
            <a:endParaRPr lang="es-E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827584" y="6093296"/>
            <a:ext cx="7643192" cy="764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b="1" dirty="0" smtClean="0"/>
              <a:t>EPITELIO ESTRATIFICADO CILÍNDRICO</a:t>
            </a:r>
            <a:endParaRPr lang="es-ES" sz="24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6263870" cy="433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s-ES" dirty="0" smtClean="0"/>
              <a:t>EPITELIOS GLANDULARES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2843808" y="1844824"/>
            <a:ext cx="309634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Intercaladas entre las células de los epitelios</a:t>
            </a:r>
            <a:endParaRPr lang="es-ES" b="1" dirty="0"/>
          </a:p>
        </p:txBody>
      </p:sp>
      <p:sp>
        <p:nvSpPr>
          <p:cNvPr id="7" name="6 Elipse"/>
          <p:cNvSpPr/>
          <p:nvPr/>
        </p:nvSpPr>
        <p:spPr>
          <a:xfrm>
            <a:off x="2987824" y="2996952"/>
            <a:ext cx="2808312" cy="10081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CÉLULAS SECRETORAS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467544" y="4437112"/>
            <a:ext cx="2880320" cy="129614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Producción y secreción de diferentes sustancias</a:t>
            </a:r>
            <a:endParaRPr lang="es-ES" sz="2000" b="1" dirty="0">
              <a:solidFill>
                <a:schemeClr val="tx1"/>
              </a:solidFill>
            </a:endParaRPr>
          </a:p>
        </p:txBody>
      </p:sp>
      <p:sp>
        <p:nvSpPr>
          <p:cNvPr id="10" name="9 Elipse"/>
          <p:cNvSpPr/>
          <p:nvPr/>
        </p:nvSpPr>
        <p:spPr>
          <a:xfrm>
            <a:off x="5292080" y="4509120"/>
            <a:ext cx="2160240" cy="100811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GLÁNDULAS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4427984" y="5877272"/>
            <a:ext cx="1728192" cy="57606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ENDOCRINAS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6516216" y="5877272"/>
            <a:ext cx="1728192" cy="57606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EXOCRINAS</a:t>
            </a:r>
            <a:endParaRPr lang="es-ES" b="1" dirty="0">
              <a:solidFill>
                <a:schemeClr val="tx1"/>
              </a:solidFill>
            </a:endParaRPr>
          </a:p>
        </p:txBody>
      </p:sp>
      <p:cxnSp>
        <p:nvCxnSpPr>
          <p:cNvPr id="15" name="14 Conector recto de flecha"/>
          <p:cNvCxnSpPr>
            <a:stCxn id="4" idx="2"/>
            <a:endCxn id="7" idx="0"/>
          </p:cNvCxnSpPr>
          <p:nvPr/>
        </p:nvCxnSpPr>
        <p:spPr>
          <a:xfrm rot="5400000">
            <a:off x="4139082" y="2744053"/>
            <a:ext cx="505797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>
            <a:stCxn id="7" idx="3"/>
            <a:endCxn id="8" idx="0"/>
          </p:cNvCxnSpPr>
          <p:nvPr/>
        </p:nvCxnSpPr>
        <p:spPr>
          <a:xfrm rot="5400000">
            <a:off x="2363557" y="3401577"/>
            <a:ext cx="579682" cy="14913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 de flecha"/>
          <p:cNvCxnSpPr>
            <a:stCxn id="7" idx="5"/>
            <a:endCxn id="10" idx="0"/>
          </p:cNvCxnSpPr>
          <p:nvPr/>
        </p:nvCxnSpPr>
        <p:spPr>
          <a:xfrm rot="16200000" flipH="1">
            <a:off x="5552689" y="3689609"/>
            <a:ext cx="651690" cy="9873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>
            <a:stCxn id="10" idx="4"/>
            <a:endCxn id="12" idx="0"/>
          </p:cNvCxnSpPr>
          <p:nvPr/>
        </p:nvCxnSpPr>
        <p:spPr>
          <a:xfrm rot="5400000">
            <a:off x="5652120" y="5157192"/>
            <a:ext cx="360040" cy="108012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 de flecha"/>
          <p:cNvCxnSpPr>
            <a:stCxn id="10" idx="4"/>
            <a:endCxn id="13" idx="0"/>
          </p:cNvCxnSpPr>
          <p:nvPr/>
        </p:nvCxnSpPr>
        <p:spPr>
          <a:xfrm rot="16200000" flipH="1">
            <a:off x="6696236" y="5193196"/>
            <a:ext cx="360040" cy="10081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1 CuadroTexto"/>
          <p:cNvSpPr txBox="1"/>
          <p:nvPr/>
        </p:nvSpPr>
        <p:spPr>
          <a:xfrm>
            <a:off x="5580112" y="3933056"/>
            <a:ext cx="208823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1600" b="1" dirty="0" smtClean="0"/>
              <a:t>pueden asociarse</a:t>
            </a:r>
            <a:endParaRPr lang="es-E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932040" y="5733256"/>
            <a:ext cx="3538736" cy="8640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b="1" dirty="0" smtClean="0"/>
              <a:t>CÉLULAS Y GLÁNDULAS ENDOCRINAS</a:t>
            </a:r>
            <a:endParaRPr lang="es-ES" sz="2400" b="1" dirty="0"/>
          </a:p>
        </p:txBody>
      </p:sp>
      <p:pic>
        <p:nvPicPr>
          <p:cNvPr id="1026" name="Picture 2" descr="C:\Users\Hp\Desktop\prácticas\epitelios\glandulares\endo c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4514850" cy="2924175"/>
          </a:xfrm>
          <a:prstGeom prst="rect">
            <a:avLst/>
          </a:prstGeom>
          <a:noFill/>
        </p:spPr>
      </p:pic>
      <p:pic>
        <p:nvPicPr>
          <p:cNvPr id="1027" name="Picture 3" descr="C:\Users\Hp\Desktop\prácticas\epitelios\glandulares\endo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672408" cy="3976331"/>
          </a:xfrm>
          <a:prstGeom prst="rect">
            <a:avLst/>
          </a:prstGeom>
          <a:noFill/>
        </p:spPr>
      </p:pic>
      <p:pic>
        <p:nvPicPr>
          <p:cNvPr id="1028" name="Picture 4" descr="C:\Users\Hp\Desktop\prácticas\epitelios\glandulares\end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284984"/>
            <a:ext cx="3311850" cy="3361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3203848" y="2276872"/>
            <a:ext cx="2088232" cy="13681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b="1" dirty="0" smtClean="0"/>
              <a:t>CÉLULAS Y GLÁNDULAS EXOCRINAS</a:t>
            </a:r>
            <a:endParaRPr lang="es-ES" sz="2400" b="1" dirty="0"/>
          </a:p>
        </p:txBody>
      </p:sp>
      <p:pic>
        <p:nvPicPr>
          <p:cNvPr id="2050" name="Picture 2" descr="C:\Users\Hp\Desktop\prácticas\epitelios\glandulares\exocrina.JPG"/>
          <p:cNvPicPr>
            <a:picLocks noChangeAspect="1" noChangeArrowheads="1"/>
          </p:cNvPicPr>
          <p:nvPr/>
        </p:nvPicPr>
        <p:blipFill>
          <a:blip r:embed="rId2" cstate="print"/>
          <a:srcRect t="18129" b="7541"/>
          <a:stretch>
            <a:fillRect/>
          </a:stretch>
        </p:blipFill>
        <p:spPr bwMode="auto">
          <a:xfrm>
            <a:off x="179512" y="260648"/>
            <a:ext cx="2886075" cy="2952328"/>
          </a:xfrm>
          <a:prstGeom prst="rect">
            <a:avLst/>
          </a:prstGeom>
          <a:noFill/>
        </p:spPr>
      </p:pic>
      <p:pic>
        <p:nvPicPr>
          <p:cNvPr id="2051" name="Picture 3" descr="C:\Users\Hp\Desktop\prácticas\epitelios\glandulares\exocrina 2.JPG"/>
          <p:cNvPicPr>
            <a:picLocks noChangeAspect="1" noChangeArrowheads="1"/>
          </p:cNvPicPr>
          <p:nvPr/>
        </p:nvPicPr>
        <p:blipFill>
          <a:blip r:embed="rId3" cstate="print"/>
          <a:srcRect b="20422"/>
          <a:stretch>
            <a:fillRect/>
          </a:stretch>
        </p:blipFill>
        <p:spPr bwMode="auto">
          <a:xfrm>
            <a:off x="5220072" y="260648"/>
            <a:ext cx="3743325" cy="2304256"/>
          </a:xfrm>
          <a:prstGeom prst="rect">
            <a:avLst/>
          </a:prstGeom>
          <a:noFill/>
        </p:spPr>
      </p:pic>
      <p:pic>
        <p:nvPicPr>
          <p:cNvPr id="2052" name="Picture 4" descr="C:\Users\Hp\Desktop\prácticas\epitelios\glandulares\exocrina 3 glandula.JPG"/>
          <p:cNvPicPr>
            <a:picLocks noChangeAspect="1" noChangeArrowheads="1"/>
          </p:cNvPicPr>
          <p:nvPr/>
        </p:nvPicPr>
        <p:blipFill>
          <a:blip r:embed="rId4" cstate="print"/>
          <a:srcRect l="10946" t="3676" r="2856" b="8102"/>
          <a:stretch>
            <a:fillRect/>
          </a:stretch>
        </p:blipFill>
        <p:spPr bwMode="auto">
          <a:xfrm>
            <a:off x="0" y="3702977"/>
            <a:ext cx="4140968" cy="3155023"/>
          </a:xfrm>
          <a:prstGeom prst="rect">
            <a:avLst/>
          </a:prstGeom>
          <a:noFill/>
        </p:spPr>
      </p:pic>
      <p:pic>
        <p:nvPicPr>
          <p:cNvPr id="2053" name="Picture 5" descr="C:\Users\Hp\Desktop\prácticas\epitelios\glandulares\exocrina 4 glandul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854248"/>
            <a:ext cx="3419872" cy="4003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prácticas\epitelios\glandulares\exoen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87" y="980728"/>
            <a:ext cx="9045313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s-ES" dirty="0" smtClean="0"/>
              <a:t>TEJIDO MUSCULAR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450" dirty="0" smtClean="0"/>
              <a:t>Responsable de los movimientos</a:t>
            </a:r>
          </a:p>
          <a:p>
            <a:pPr algn="just"/>
            <a:r>
              <a:rPr lang="es-ES" sz="2450" dirty="0" smtClean="0"/>
              <a:t>Células alargadas o fibras </a:t>
            </a:r>
            <a:r>
              <a:rPr lang="es-ES" sz="2450" dirty="0" smtClean="0">
                <a:sym typeface="Wingdings" pitchFamily="2" charset="2"/>
              </a:rPr>
              <a:t> especializadas en la contracción</a:t>
            </a:r>
          </a:p>
          <a:p>
            <a:pPr algn="just"/>
            <a:endParaRPr lang="es-ES" sz="2450" dirty="0">
              <a:sym typeface="Wingdings" pitchFamily="2" charset="2"/>
            </a:endParaRPr>
          </a:p>
          <a:p>
            <a:pPr algn="just">
              <a:buNone/>
            </a:pPr>
            <a:endParaRPr lang="es-ES" sz="2450" dirty="0" smtClean="0">
              <a:sym typeface="Wingdings" pitchFamily="2" charset="2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971600" y="4293096"/>
            <a:ext cx="3024336" cy="14184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FIBRA MUSCULAR ESTRIADA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4860032" y="4293096"/>
            <a:ext cx="3024336" cy="14184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FIBRA MUSCULAR LISA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2267744" y="3429000"/>
            <a:ext cx="468052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000" b="1" dirty="0" smtClean="0"/>
              <a:t>2 TIPOS DE CÉLULAS MUSCULARES:</a:t>
            </a:r>
            <a:endParaRPr lang="es-E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s-ES" dirty="0" smtClean="0"/>
              <a:t>FIBRA MUSCULAR ESTRIADA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es-ES" sz="2450" dirty="0">
              <a:sym typeface="Wingdings" pitchFamily="2" charset="2"/>
            </a:endParaRPr>
          </a:p>
          <a:p>
            <a:pPr algn="just">
              <a:buNone/>
            </a:pPr>
            <a:endParaRPr lang="es-ES" sz="2450" dirty="0" smtClean="0">
              <a:sym typeface="Wingdings" pitchFamily="2" charset="2"/>
            </a:endParaRPr>
          </a:p>
        </p:txBody>
      </p:sp>
      <p:graphicFrame>
        <p:nvGraphicFramePr>
          <p:cNvPr id="11" name="10 Diagrama"/>
          <p:cNvGraphicFramePr/>
          <p:nvPr/>
        </p:nvGraphicFramePr>
        <p:xfrm>
          <a:off x="1115616" y="1772816"/>
          <a:ext cx="6960096" cy="1975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11 Elipse"/>
          <p:cNvSpPr/>
          <p:nvPr/>
        </p:nvSpPr>
        <p:spPr>
          <a:xfrm>
            <a:off x="3059832" y="3789040"/>
            <a:ext cx="2808312" cy="120243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FIBRA MUSCULAR ESTRIADA</a:t>
            </a:r>
            <a:endParaRPr lang="es-ES" sz="2000" b="1" dirty="0">
              <a:solidFill>
                <a:schemeClr val="tx1"/>
              </a:solidFill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2267744" y="5577034"/>
            <a:ext cx="2191853" cy="99861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MÚSCULO ESQUELÉTICO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16" name="15 Elipse"/>
          <p:cNvSpPr/>
          <p:nvPr/>
        </p:nvSpPr>
        <p:spPr>
          <a:xfrm>
            <a:off x="4716016" y="5577034"/>
            <a:ext cx="2191853" cy="99861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MÚSCULO CARDÍACO</a:t>
            </a:r>
            <a:endParaRPr lang="es-ES" b="1" dirty="0">
              <a:solidFill>
                <a:schemeClr val="tx1"/>
              </a:solidFill>
            </a:endParaRPr>
          </a:p>
        </p:txBody>
      </p:sp>
      <p:cxnSp>
        <p:nvCxnSpPr>
          <p:cNvPr id="17" name="16 Conector recto de flecha"/>
          <p:cNvCxnSpPr>
            <a:stCxn id="12" idx="4"/>
            <a:endCxn id="15" idx="0"/>
          </p:cNvCxnSpPr>
          <p:nvPr/>
        </p:nvCxnSpPr>
        <p:spPr>
          <a:xfrm rot="5400000">
            <a:off x="3621049" y="4734095"/>
            <a:ext cx="585562" cy="110031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>
            <a:stCxn id="12" idx="4"/>
            <a:endCxn id="16" idx="0"/>
          </p:cNvCxnSpPr>
          <p:nvPr/>
        </p:nvCxnSpPr>
        <p:spPr>
          <a:xfrm rot="16200000" flipH="1">
            <a:off x="4845184" y="4610275"/>
            <a:ext cx="585562" cy="134795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es-ES" dirty="0" smtClean="0"/>
              <a:t>FIBRAS MÚSCULO ESQUELÉTICO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5698976" cy="1324744"/>
          </a:xfrm>
        </p:spPr>
        <p:txBody>
          <a:bodyPr>
            <a:normAutofit/>
          </a:bodyPr>
          <a:lstStyle/>
          <a:p>
            <a:r>
              <a:rPr lang="es-ES" sz="2600" dirty="0" smtClean="0"/>
              <a:t>Responsables movimiento esqueleto</a:t>
            </a:r>
          </a:p>
          <a:p>
            <a:r>
              <a:rPr lang="es-ES" sz="2600" dirty="0" smtClean="0"/>
              <a:t>Contracción voluntaria</a:t>
            </a:r>
            <a:endParaRPr lang="es-ES" sz="26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3356992"/>
            <a:ext cx="4032448" cy="2612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Células:</a:t>
            </a:r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lang="es-ES" sz="2600" dirty="0" smtClean="0"/>
              <a:t>Cilíndricas</a:t>
            </a:r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Muy largas</a:t>
            </a:r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lang="es-ES" sz="2600" dirty="0" err="1" smtClean="0"/>
              <a:t>Plurinucleadas</a:t>
            </a:r>
            <a:r>
              <a:rPr lang="es-ES" sz="2600" dirty="0" smtClean="0"/>
              <a:t> </a:t>
            </a:r>
            <a:endParaRPr kumimoji="0" lang="es-E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Hp\Desktop\prácticas\muscular\músculo esquelético.JPG"/>
          <p:cNvPicPr>
            <a:picLocks noChangeAspect="1" noChangeArrowheads="1"/>
          </p:cNvPicPr>
          <p:nvPr/>
        </p:nvPicPr>
        <p:blipFill>
          <a:blip r:embed="rId2" cstate="print"/>
          <a:srcRect b="14681"/>
          <a:stretch>
            <a:fillRect/>
          </a:stretch>
        </p:blipFill>
        <p:spPr bwMode="auto">
          <a:xfrm>
            <a:off x="4932040" y="2154667"/>
            <a:ext cx="3651126" cy="4703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480001" cy="644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2843808" y="1196752"/>
            <a:ext cx="2808312" cy="432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2411760" y="6021288"/>
            <a:ext cx="3024336" cy="4320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es-ES" dirty="0" smtClean="0"/>
              <a:t>FIBRAS MÚSCULO CARDÍACO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5698976" cy="1324744"/>
          </a:xfrm>
        </p:spPr>
        <p:txBody>
          <a:bodyPr>
            <a:normAutofit/>
          </a:bodyPr>
          <a:lstStyle/>
          <a:p>
            <a:r>
              <a:rPr lang="es-ES" sz="2600" dirty="0" smtClean="0"/>
              <a:t>Exclusivas corazón vertebrados</a:t>
            </a:r>
          </a:p>
          <a:p>
            <a:r>
              <a:rPr lang="es-ES" sz="2600" dirty="0" smtClean="0"/>
              <a:t>Contracción involuntaria</a:t>
            </a:r>
            <a:endParaRPr lang="es-ES" sz="26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3356992"/>
            <a:ext cx="4032448" cy="2612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Células:</a:t>
            </a:r>
            <a:endParaRPr lang="es-ES" sz="2600" dirty="0" smtClean="0"/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Más cortas</a:t>
            </a:r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lang="es-ES" sz="2600" dirty="0" smtClean="0"/>
              <a:t>Uninucleadas </a:t>
            </a:r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Estrechamente conectadas</a:t>
            </a:r>
          </a:p>
        </p:txBody>
      </p:sp>
      <p:pic>
        <p:nvPicPr>
          <p:cNvPr id="3074" name="Picture 2" descr="C:\Users\Hp\Desktop\prácticas\muscular\músculo cardiaco vertebrad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060848"/>
            <a:ext cx="4035059" cy="4626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437112"/>
            <a:ext cx="3500429" cy="19602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1133691"/>
            <a:ext cx="2772891" cy="216731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4258" y="2708920"/>
            <a:ext cx="2947497" cy="19649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es-ES" dirty="0" smtClean="0">
                <a:latin typeface="+mj-lt"/>
                <a:cs typeface="Times New Roman" pitchFamily="18" charset="0"/>
              </a:rPr>
              <a:t>Quién presenta mayor nivel de complejidad</a:t>
            </a:r>
          </a:p>
          <a:p>
            <a:endParaRPr lang="es-ES" dirty="0" smtClean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397" y="1196752"/>
            <a:ext cx="3757600" cy="21042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4399012"/>
            <a:ext cx="2776964" cy="20364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40894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s-ES" dirty="0" smtClean="0"/>
              <a:t>FIBRA MUSCULAR LISA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es-ES" sz="2450" dirty="0">
              <a:sym typeface="Wingdings" pitchFamily="2" charset="2"/>
            </a:endParaRPr>
          </a:p>
          <a:p>
            <a:pPr algn="just">
              <a:buNone/>
            </a:pPr>
            <a:endParaRPr lang="es-ES" sz="2450" dirty="0" smtClean="0">
              <a:sym typeface="Wingdings" pitchFamily="2" charset="2"/>
            </a:endParaRPr>
          </a:p>
        </p:txBody>
      </p:sp>
      <p:sp>
        <p:nvSpPr>
          <p:cNvPr id="10" name="2 Marcador de contenido"/>
          <p:cNvSpPr txBox="1">
            <a:spLocks/>
          </p:cNvSpPr>
          <p:nvPr/>
        </p:nvSpPr>
        <p:spPr>
          <a:xfrm>
            <a:off x="457200" y="1556792"/>
            <a:ext cx="5410944" cy="2232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Tipo más común</a:t>
            </a:r>
            <a:r>
              <a:rPr kumimoji="0" lang="es-E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invertebrados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400" baseline="0" dirty="0" smtClean="0"/>
              <a:t>Vertebrados: forma láminas que tapizan vasos sanguíneos</a:t>
            </a:r>
            <a:r>
              <a:rPr lang="es-ES" sz="2400" dirty="0" smtClean="0"/>
              <a:t> y rodean  órganos internos</a:t>
            </a: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Contracción involuntaria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>
          <a:xfrm>
            <a:off x="467544" y="3933056"/>
            <a:ext cx="4032448" cy="2612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Células:</a:t>
            </a:r>
            <a:endParaRPr lang="es-ES" sz="2400" dirty="0" smtClean="0"/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Largas </a:t>
            </a:r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lang="es-ES" sz="2400" dirty="0" smtClean="0"/>
              <a:t>Uninucleadas </a:t>
            </a:r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Fusiformes</a:t>
            </a:r>
          </a:p>
        </p:txBody>
      </p:sp>
      <p:pic>
        <p:nvPicPr>
          <p:cNvPr id="4098" name="Picture 2" descr="C:\Users\Hp\Desktop\prácticas\muscular\músculo lis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556792"/>
            <a:ext cx="3347864" cy="2090247"/>
          </a:xfrm>
          <a:prstGeom prst="rect">
            <a:avLst/>
          </a:prstGeom>
          <a:noFill/>
        </p:spPr>
      </p:pic>
      <p:pic>
        <p:nvPicPr>
          <p:cNvPr id="4099" name="Picture 3" descr="C:\Users\Hp\Desktop\prácticas\muscular\músculo liso 2.JPG"/>
          <p:cNvPicPr>
            <a:picLocks noChangeAspect="1" noChangeArrowheads="1"/>
          </p:cNvPicPr>
          <p:nvPr/>
        </p:nvPicPr>
        <p:blipFill>
          <a:blip r:embed="rId3" cstate="print"/>
          <a:srcRect t="9627"/>
          <a:stretch>
            <a:fillRect/>
          </a:stretch>
        </p:blipFill>
        <p:spPr bwMode="auto">
          <a:xfrm>
            <a:off x="3923928" y="3645024"/>
            <a:ext cx="4567614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prácticas\muscular\tip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7560840" cy="5681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s-ES" dirty="0" smtClean="0"/>
              <a:t>TEJIDO NERVIOSO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es-ES" sz="2450" dirty="0">
              <a:sym typeface="Wingdings" pitchFamily="2" charset="2"/>
            </a:endParaRPr>
          </a:p>
          <a:p>
            <a:pPr algn="just">
              <a:buNone/>
            </a:pPr>
            <a:endParaRPr lang="es-ES" sz="2450" dirty="0" smtClean="0">
              <a:sym typeface="Wingdings" pitchFamily="2" charset="2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971600" y="4293096"/>
            <a:ext cx="3024336" cy="14184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NEURONA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4860032" y="4293096"/>
            <a:ext cx="3024336" cy="14184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NEUROGLÍA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2267744" y="3429000"/>
            <a:ext cx="468052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000" b="1" dirty="0" smtClean="0"/>
              <a:t>2 TIPOS DE CELULARES BÁSICOS:</a:t>
            </a:r>
            <a:endParaRPr lang="es-ES" sz="2000" b="1" dirty="0"/>
          </a:p>
        </p:txBody>
      </p:sp>
      <p:sp>
        <p:nvSpPr>
          <p:cNvPr id="9" name="7 Marcador de contenido"/>
          <p:cNvSpPr txBox="1">
            <a:spLocks/>
          </p:cNvSpPr>
          <p:nvPr/>
        </p:nvSpPr>
        <p:spPr>
          <a:xfrm>
            <a:off x="467544" y="170080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450" dirty="0" smtClean="0"/>
              <a:t>Especializado en recepción</a:t>
            </a:r>
            <a:r>
              <a:rPr kumimoji="0" lang="es-ES" sz="245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conducción de estímulos de una parte del cuerpo a otra</a:t>
            </a:r>
            <a:endParaRPr kumimoji="0" lang="es-ES" sz="24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4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2" charset="2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24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es-ES" dirty="0" smtClean="0"/>
              <a:t>NEURONA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5698976" cy="1324744"/>
          </a:xfrm>
        </p:spPr>
        <p:txBody>
          <a:bodyPr>
            <a:normAutofit/>
          </a:bodyPr>
          <a:lstStyle/>
          <a:p>
            <a:r>
              <a:rPr lang="es-ES" sz="2600" dirty="0" smtClean="0"/>
              <a:t>Unidad funcional básica del SN</a:t>
            </a:r>
          </a:p>
        </p:txBody>
      </p:sp>
      <p:pic>
        <p:nvPicPr>
          <p:cNvPr id="6146" name="Picture 2" descr="C:\Users\Hp\Desktop\prácticas\nervioso\esquema neurona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3235" y="2132856"/>
            <a:ext cx="4780765" cy="1980605"/>
          </a:xfrm>
          <a:prstGeom prst="rect">
            <a:avLst/>
          </a:prstGeom>
          <a:noFill/>
        </p:spPr>
      </p:pic>
      <p:pic>
        <p:nvPicPr>
          <p:cNvPr id="6147" name="Picture 3" descr="C:\Users\Hp\Desktop\prácticas\nervioso\esquema neuro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348880"/>
            <a:ext cx="3028950" cy="4067175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6732240" y="2348880"/>
            <a:ext cx="1368152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Soma</a:t>
            </a:r>
            <a:endParaRPr lang="es-E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148" name="Picture 4" descr="C:\Users\Hp\Desktop\prácticas\nervioso\sinaps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106108"/>
            <a:ext cx="3361953" cy="2635260"/>
          </a:xfrm>
          <a:prstGeom prst="rect">
            <a:avLst/>
          </a:prstGeom>
          <a:noFill/>
        </p:spPr>
      </p:pic>
      <p:sp>
        <p:nvSpPr>
          <p:cNvPr id="10" name="9 CuadroTexto"/>
          <p:cNvSpPr txBox="1"/>
          <p:nvPr/>
        </p:nvSpPr>
        <p:spPr>
          <a:xfrm>
            <a:off x="7775848" y="4869160"/>
            <a:ext cx="1368152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SINAPSIS</a:t>
            </a:r>
            <a:endParaRPr lang="es-ES" sz="2400" b="1" dirty="0"/>
          </a:p>
        </p:txBody>
      </p:sp>
      <p:pic>
        <p:nvPicPr>
          <p:cNvPr id="11" name="Picture 2" descr="C:\Users\Hp\Desktop\prácticas\nervioso\neurona.JPG"/>
          <p:cNvPicPr>
            <a:picLocks noChangeAspect="1" noChangeArrowheads="1"/>
          </p:cNvPicPr>
          <p:nvPr/>
        </p:nvPicPr>
        <p:blipFill>
          <a:blip r:embed="rId5" cstate="print"/>
          <a:srcRect l="4458" t="4243" r="4458" b="2253"/>
          <a:stretch>
            <a:fillRect/>
          </a:stretch>
        </p:blipFill>
        <p:spPr bwMode="auto">
          <a:xfrm>
            <a:off x="1115616" y="2132856"/>
            <a:ext cx="2880320" cy="4512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es-ES" dirty="0" smtClean="0"/>
              <a:t>NEUROGLÍA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1324744"/>
          </a:xfrm>
        </p:spPr>
        <p:txBody>
          <a:bodyPr>
            <a:normAutofit/>
          </a:bodyPr>
          <a:lstStyle/>
          <a:p>
            <a:r>
              <a:rPr lang="es-ES" sz="2500" dirty="0" smtClean="0"/>
              <a:t>Células no nerviosas</a:t>
            </a:r>
          </a:p>
          <a:p>
            <a:r>
              <a:rPr lang="es-ES" sz="2500" dirty="0" smtClean="0"/>
              <a:t>Funciones metabólicas, de soporte y protección de neuronas</a:t>
            </a:r>
          </a:p>
        </p:txBody>
      </p:sp>
      <p:pic>
        <p:nvPicPr>
          <p:cNvPr id="8194" name="Picture 2" descr="C:\Users\Hp\Desktop\prácticas\nervioso\schwan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780928"/>
            <a:ext cx="4914158" cy="3672408"/>
          </a:xfrm>
          <a:prstGeom prst="rect">
            <a:avLst/>
          </a:prstGeom>
          <a:noFill/>
        </p:spPr>
      </p:pic>
      <p:pic>
        <p:nvPicPr>
          <p:cNvPr id="11" name="Picture 6" descr="Los impulsos nerviosos entran por las dendritas y salen por los axones. Copyright Fernando Bort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69715" y="3698837"/>
            <a:ext cx="3933056" cy="1809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Rectángulo"/>
          <p:cNvSpPr/>
          <p:nvPr/>
        </p:nvSpPr>
        <p:spPr>
          <a:xfrm>
            <a:off x="3563888" y="2780928"/>
            <a:ext cx="1008112" cy="57606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9208" y="123172"/>
            <a:ext cx="8229600" cy="1143000"/>
          </a:xfrm>
        </p:spPr>
        <p:txBody>
          <a:bodyPr/>
          <a:lstStyle/>
          <a:p>
            <a:r>
              <a:rPr lang="es-ES" dirty="0" smtClean="0"/>
              <a:t>Tejidos Conectivos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268760"/>
            <a:ext cx="6912768" cy="519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567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Tejido Conectivo</a:t>
            </a:r>
            <a:endParaRPr lang="es-ES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4101756"/>
            <a:ext cx="4536504" cy="20769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616563"/>
            <a:ext cx="3960440" cy="2018301"/>
          </a:xfrm>
          <a:prstGeom prst="rect">
            <a:avLst/>
          </a:prstGeom>
          <a:ln>
            <a:noFill/>
          </a:ln>
        </p:spPr>
      </p:pic>
      <p:cxnSp>
        <p:nvCxnSpPr>
          <p:cNvPr id="9" name="8 Conector recto de flecha"/>
          <p:cNvCxnSpPr/>
          <p:nvPr/>
        </p:nvCxnSpPr>
        <p:spPr>
          <a:xfrm flipV="1">
            <a:off x="5197656" y="3190896"/>
            <a:ext cx="360040" cy="7200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V="1">
            <a:off x="4768610" y="1874613"/>
            <a:ext cx="228422" cy="36004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>
            <a:off x="4740812" y="2278208"/>
            <a:ext cx="456844" cy="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4748884" y="2239247"/>
            <a:ext cx="288032" cy="29657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5036916" y="1536059"/>
            <a:ext cx="2342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solidFill>
                  <a:schemeClr val="accent6">
                    <a:lumMod val="75000"/>
                  </a:schemeClr>
                </a:solidFill>
              </a:rPr>
              <a:t>FIBRAS DE COLÁGENO</a:t>
            </a:r>
            <a:endParaRPr lang="es-E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5220504" y="2065376"/>
            <a:ext cx="2063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solidFill>
                  <a:schemeClr val="accent6">
                    <a:lumMod val="75000"/>
                  </a:schemeClr>
                </a:solidFill>
              </a:rPr>
              <a:t>FIBRAS DE RETICULINA</a:t>
            </a:r>
            <a:endParaRPr lang="es-E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036916" y="2456436"/>
            <a:ext cx="18619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solidFill>
                  <a:schemeClr val="accent6">
                    <a:lumMod val="75000"/>
                  </a:schemeClr>
                </a:solidFill>
              </a:rPr>
              <a:t>FIBRAS ELÁSTICAS</a:t>
            </a:r>
            <a:endParaRPr lang="es-E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5557696" y="2965696"/>
            <a:ext cx="2243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solidFill>
                  <a:schemeClr val="accent5">
                    <a:lumMod val="75000"/>
                  </a:schemeClr>
                </a:solidFill>
              </a:rPr>
              <a:t>GLICOPROTEINAS</a:t>
            </a:r>
            <a:endParaRPr lang="es-E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27" name="26 Conector recto de flecha"/>
          <p:cNvCxnSpPr/>
          <p:nvPr/>
        </p:nvCxnSpPr>
        <p:spPr>
          <a:xfrm>
            <a:off x="5169947" y="3262904"/>
            <a:ext cx="348832" cy="21602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CuadroTexto"/>
          <p:cNvSpPr txBox="1"/>
          <p:nvPr/>
        </p:nvSpPr>
        <p:spPr>
          <a:xfrm>
            <a:off x="5544884" y="3384641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solidFill>
                  <a:schemeClr val="accent5">
                    <a:lumMod val="75000"/>
                  </a:schemeClr>
                </a:solidFill>
              </a:rPr>
              <a:t>PROTEOGLUCANOS</a:t>
            </a:r>
            <a:endParaRPr lang="es-E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763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9208" y="45398"/>
            <a:ext cx="8229600" cy="1143000"/>
          </a:xfrm>
        </p:spPr>
        <p:txBody>
          <a:bodyPr/>
          <a:lstStyle/>
          <a:p>
            <a:r>
              <a:rPr lang="es-ES" dirty="0" smtClean="0"/>
              <a:t>Tejido Conectivo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412774"/>
            <a:ext cx="4168818" cy="2091311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5728" y="3933056"/>
            <a:ext cx="3224448" cy="2597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77132"/>
            <a:ext cx="3843896" cy="2562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323528" y="3739729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Fibras de Colágeno: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s-ES" sz="1200" b="1" dirty="0" smtClean="0"/>
              <a:t>ESCORBUTO</a:t>
            </a:r>
            <a:endParaRPr lang="es-ES" sz="12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6588224" y="3573016"/>
            <a:ext cx="2224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Fibras elásticas</a:t>
            </a:r>
            <a:endParaRPr lang="es-ES" sz="12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563888" y="6530073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Fibras de </a:t>
            </a:r>
            <a:r>
              <a:rPr lang="es-ES" sz="1200" b="1" dirty="0" err="1" smtClean="0"/>
              <a:t>reticulina</a:t>
            </a:r>
            <a:endParaRPr lang="es-ES" sz="12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7704570" y="6076823"/>
            <a:ext cx="1331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ENVEJECIMIENTO</a:t>
            </a:r>
          </a:p>
          <a:p>
            <a:r>
              <a:rPr lang="es-ES" sz="1200" b="1" dirty="0" smtClean="0"/>
              <a:t>Cremas</a:t>
            </a:r>
            <a:endParaRPr lang="es-ES" sz="1200" b="1" dirty="0"/>
          </a:p>
        </p:txBody>
      </p:sp>
    </p:spTree>
    <p:extLst>
      <p:ext uri="{BB962C8B-B14F-4D97-AF65-F5344CB8AC3E}">
        <p14:creationId xmlns:p14="http://schemas.microsoft.com/office/powerpoint/2010/main" xmlns="" val="56288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1. Tejido Conjuntivo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Laxo. </a:t>
            </a:r>
          </a:p>
          <a:p>
            <a:r>
              <a:rPr lang="es-ES" dirty="0" smtClean="0"/>
              <a:t>Denso.</a:t>
            </a:r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6575" y="1618037"/>
            <a:ext cx="2677880" cy="2202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4328" y="1613667"/>
            <a:ext cx="2958264" cy="22071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903" y="4293096"/>
            <a:ext cx="2533650" cy="180022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4581128"/>
            <a:ext cx="2533650" cy="1800225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5530" y="4762103"/>
            <a:ext cx="28289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8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2. Tejido Adiposo</a:t>
            </a:r>
            <a:endParaRPr lang="es-E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ES" dirty="0" err="1" smtClean="0"/>
              <a:t>Unilocular</a:t>
            </a: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/>
            <a:r>
              <a:rPr lang="es-ES" dirty="0" smtClean="0"/>
              <a:t>Grasa Blanca.</a:t>
            </a:r>
          </a:p>
          <a:p>
            <a:pPr algn="just"/>
            <a:r>
              <a:rPr lang="es-ES" dirty="0" smtClean="0"/>
              <a:t>Células Redondeadas. Una.</a:t>
            </a:r>
          </a:p>
          <a:p>
            <a:pPr algn="just"/>
            <a:r>
              <a:rPr lang="es-ES" dirty="0" smtClean="0"/>
              <a:t>En bebes y  adultos.</a:t>
            </a:r>
          </a:p>
          <a:p>
            <a:pPr algn="just"/>
            <a:r>
              <a:rPr lang="es-ES" dirty="0" smtClean="0"/>
              <a:t>Diferencia entre hombres y mujeres.</a:t>
            </a:r>
            <a:endParaRPr lang="es-ES" dirty="0"/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s-ES" dirty="0" smtClean="0"/>
              <a:t>Multilocular</a:t>
            </a:r>
            <a:endParaRPr lang="es-ES" dirty="0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algn="just"/>
            <a:r>
              <a:rPr lang="es-ES" dirty="0" smtClean="0"/>
              <a:t>Grasa Parda.</a:t>
            </a:r>
          </a:p>
          <a:p>
            <a:pPr algn="just"/>
            <a:r>
              <a:rPr lang="es-ES" dirty="0" smtClean="0"/>
              <a:t>Calor. Desacoplamiento cadena electrones.</a:t>
            </a:r>
          </a:p>
          <a:p>
            <a:pPr algn="just"/>
            <a:r>
              <a:rPr lang="es-ES" dirty="0" smtClean="0"/>
              <a:t>Células Poligonales. Muchas.</a:t>
            </a:r>
          </a:p>
          <a:p>
            <a:pPr algn="just"/>
            <a:r>
              <a:rPr lang="es-ES" dirty="0" smtClean="0"/>
              <a:t>En bebes y también en adultos.</a:t>
            </a:r>
          </a:p>
          <a:p>
            <a:pPr algn="just"/>
            <a:r>
              <a:rPr lang="es-ES" dirty="0" smtClean="0"/>
              <a:t>Diana terapéutica. Obesidad.</a:t>
            </a:r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4249363"/>
            <a:ext cx="2854488" cy="2284730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6588224" y="6115437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Médula ósea roja y amarilla.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6818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55776" y="332656"/>
            <a:ext cx="4248472" cy="576064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Diferenciación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96752"/>
            <a:ext cx="5184576" cy="47022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1173001"/>
            <a:ext cx="1614408" cy="24591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60787" y="4324350"/>
            <a:ext cx="2381250" cy="17907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75503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2. Tejido Adiposo</a:t>
            </a:r>
            <a:endParaRPr lang="es-ES" dirty="0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484784"/>
            <a:ext cx="7652205" cy="464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16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3</a:t>
            </a:r>
            <a:r>
              <a:rPr lang="es-ES" dirty="0" smtClean="0"/>
              <a:t>.  Tejido Cartilaginoso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" y="1484784"/>
            <a:ext cx="4457700" cy="3670300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3453545"/>
            <a:ext cx="2890251" cy="2877405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508104" y="1268760"/>
            <a:ext cx="28902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dirty="0" smtClean="0"/>
              <a:t>Peces elasmobranquios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dirty="0" smtClean="0"/>
              <a:t>Embriones vertebrados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dirty="0" smtClean="0"/>
              <a:t>Superficies de articulaciones y anillos de soporte.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dirty="0" smtClean="0"/>
              <a:t>AVASCULAR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755576" y="5517232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dirty="0" smtClean="0"/>
              <a:t>Hialino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dirty="0" smtClean="0"/>
              <a:t>Elástico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dirty="0" smtClean="0"/>
              <a:t>Fibroso</a:t>
            </a:r>
            <a:endParaRPr lang="es-ES" dirty="0"/>
          </a:p>
        </p:txBody>
      </p:sp>
      <p:cxnSp>
        <p:nvCxnSpPr>
          <p:cNvPr id="8" name="7 Conector recto de flecha"/>
          <p:cNvCxnSpPr/>
          <p:nvPr/>
        </p:nvCxnSpPr>
        <p:spPr>
          <a:xfrm flipH="1" flipV="1">
            <a:off x="899592" y="1772816"/>
            <a:ext cx="648072" cy="2346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114300" y="1422648"/>
            <a:ext cx="1109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 smtClean="0"/>
              <a:t>Pericondrio</a:t>
            </a:r>
            <a:endParaRPr lang="es-ES" sz="1400" b="1" dirty="0"/>
          </a:p>
        </p:txBody>
      </p:sp>
    </p:spTree>
    <p:extLst>
      <p:ext uri="{BB962C8B-B14F-4D97-AF65-F5344CB8AC3E}">
        <p14:creationId xmlns:p14="http://schemas.microsoft.com/office/powerpoint/2010/main" xmlns="" val="205302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3. Tejido Cartilaginoso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093" y="1146437"/>
            <a:ext cx="8892480" cy="561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3070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4</a:t>
            </a:r>
            <a:r>
              <a:rPr lang="es-ES" dirty="0" smtClean="0"/>
              <a:t>. Tejido Óseo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8525" y="1467272"/>
            <a:ext cx="4217371" cy="3057594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467272"/>
            <a:ext cx="2895659" cy="2249760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418" y="4269182"/>
            <a:ext cx="42195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883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4. Tejido Óseo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24744"/>
            <a:ext cx="3583732" cy="390019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29000"/>
            <a:ext cx="4595221" cy="299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207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Tejido Vascular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Sangre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955" y="2223006"/>
            <a:ext cx="3167545" cy="3545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1901" y="1844824"/>
            <a:ext cx="4392149" cy="3294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755576" y="5768389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Sangre </a:t>
            </a:r>
            <a:r>
              <a:rPr lang="es-ES" dirty="0" smtClean="0">
                <a:sym typeface="Wingdings" pitchFamily="2" charset="2"/>
              </a:rPr>
              <a:t> Plasma y elementos formes.</a:t>
            </a:r>
          </a:p>
          <a:p>
            <a:r>
              <a:rPr lang="es-ES" dirty="0" smtClean="0">
                <a:sym typeface="Wingdings" pitchFamily="2" charset="2"/>
              </a:rPr>
              <a:t>Suero.</a:t>
            </a: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323528" y="18864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Por qué es roja la sangre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69772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Tejido Vascular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Sangre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2038348"/>
            <a:ext cx="5976664" cy="43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250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es-ES" dirty="0" smtClean="0"/>
              <a:t>LINFA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925143"/>
          </a:xfrm>
        </p:spPr>
        <p:txBody>
          <a:bodyPr>
            <a:normAutofit/>
          </a:bodyPr>
          <a:lstStyle/>
          <a:p>
            <a:r>
              <a:rPr lang="es-ES" sz="2500" dirty="0" smtClean="0"/>
              <a:t>Parte líquida:</a:t>
            </a:r>
            <a:r>
              <a:rPr lang="es-ES" sz="2500" dirty="0" smtClean="0">
                <a:sym typeface="Wingdings" pitchFamily="2" charset="2"/>
              </a:rPr>
              <a:t> similar al plasma </a:t>
            </a:r>
          </a:p>
          <a:p>
            <a:r>
              <a:rPr lang="es-ES" sz="2500" dirty="0" smtClean="0">
                <a:sym typeface="Wingdings" pitchFamily="2" charset="2"/>
              </a:rPr>
              <a:t>Células: linfocitos (se fabrican en los ganglios)</a:t>
            </a:r>
          </a:p>
          <a:p>
            <a:pPr>
              <a:buNone/>
            </a:pPr>
            <a:endParaRPr lang="es-ES" sz="2500" dirty="0" smtClean="0">
              <a:sym typeface="Wingdings" pitchFamily="2" charset="2"/>
            </a:endParaRPr>
          </a:p>
          <a:p>
            <a:pPr lvl="0">
              <a:defRPr/>
            </a:pPr>
            <a:r>
              <a:rPr lang="es-ES" sz="2500" dirty="0" smtClean="0"/>
              <a:t>Funciones:</a:t>
            </a:r>
          </a:p>
          <a:p>
            <a:pPr marL="800100" lvl="1" indent="-342900">
              <a:buFont typeface="Calibri" pitchFamily="34" charset="0"/>
              <a:buChar char="–"/>
            </a:pPr>
            <a:r>
              <a:rPr lang="es-ES" sz="2500" dirty="0" smtClean="0"/>
              <a:t>Drena exceso del líquido intersticial</a:t>
            </a:r>
          </a:p>
          <a:p>
            <a:pPr marL="800100" lvl="1" indent="-342900">
              <a:buFont typeface="Calibri" pitchFamily="34" charset="0"/>
              <a:buChar char="–"/>
            </a:pPr>
            <a:r>
              <a:rPr lang="es-ES" sz="2500" dirty="0" smtClean="0"/>
              <a:t>Asegura retorno proteínas desde líquido intersticial a sangre</a:t>
            </a:r>
          </a:p>
          <a:p>
            <a:pPr marL="800100" lvl="1" indent="-342900">
              <a:buFont typeface="Calibri" pitchFamily="34" charset="0"/>
              <a:buChar char="–"/>
            </a:pPr>
            <a:r>
              <a:rPr lang="es-ES" sz="2500" dirty="0" smtClean="0"/>
              <a:t>Interviene en la defensa (linfocitos)</a:t>
            </a:r>
          </a:p>
          <a:p>
            <a:endParaRPr lang="es-ES" sz="2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es-ES" dirty="0" smtClean="0"/>
              <a:t>Medio interno</a:t>
            </a:r>
            <a:endParaRPr lang="es-ES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xmlns="" val="296070490"/>
              </p:ext>
            </p:extLst>
          </p:nvPr>
        </p:nvGraphicFramePr>
        <p:xfrm>
          <a:off x="179512" y="1772816"/>
          <a:ext cx="4680520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8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3645024"/>
            <a:ext cx="4612851" cy="256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235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r>
              <a:rPr lang="es-ES" dirty="0" smtClean="0"/>
              <a:t>Homeostasis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/>
              <a:t>C</a:t>
            </a:r>
            <a:r>
              <a:rPr lang="es-ES" sz="2800" dirty="0" smtClean="0"/>
              <a:t>onjunto </a:t>
            </a:r>
            <a:r>
              <a:rPr lang="es-ES" sz="2800" dirty="0"/>
              <a:t>de fenómenos de autorregulación que llevan al mantenimiento de la constancia en las propiedades y la composición del medio interno de un organismo</a:t>
            </a:r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3429000"/>
            <a:ext cx="4695652" cy="3036522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251520" y="432997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Que pasa si se pierde la homeostasis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5273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Elipse"/>
          <p:cNvSpPr/>
          <p:nvPr/>
        </p:nvSpPr>
        <p:spPr>
          <a:xfrm>
            <a:off x="395536" y="548680"/>
            <a:ext cx="2736304" cy="165618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CÉLULAS ESPECIALIZADAS</a:t>
            </a:r>
            <a:endParaRPr lang="es-ES" sz="2000" b="1" dirty="0">
              <a:solidFill>
                <a:schemeClr val="tx1"/>
              </a:solidFill>
            </a:endParaRPr>
          </a:p>
        </p:txBody>
      </p:sp>
      <p:cxnSp>
        <p:nvCxnSpPr>
          <p:cNvPr id="11" name="10 Conector recto de flecha"/>
          <p:cNvCxnSpPr>
            <a:stCxn id="8" idx="5"/>
          </p:cNvCxnSpPr>
          <p:nvPr/>
        </p:nvCxnSpPr>
        <p:spPr>
          <a:xfrm rot="16200000" flipH="1">
            <a:off x="3170247" y="1523191"/>
            <a:ext cx="314552" cy="11928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Elipse"/>
          <p:cNvSpPr/>
          <p:nvPr/>
        </p:nvSpPr>
        <p:spPr>
          <a:xfrm>
            <a:off x="3923928" y="1484784"/>
            <a:ext cx="2736304" cy="165618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>
                <a:solidFill>
                  <a:schemeClr val="tx1"/>
                </a:solidFill>
              </a:rPr>
              <a:t>TEJIDOS</a:t>
            </a:r>
            <a:endParaRPr lang="es-ES" sz="3200" b="1" dirty="0">
              <a:solidFill>
                <a:schemeClr val="tx1"/>
              </a:solidFill>
            </a:endParaRPr>
          </a:p>
        </p:txBody>
      </p:sp>
      <p:cxnSp>
        <p:nvCxnSpPr>
          <p:cNvPr id="17" name="16 Conector recto de flecha"/>
          <p:cNvCxnSpPr/>
          <p:nvPr/>
        </p:nvCxnSpPr>
        <p:spPr>
          <a:xfrm rot="16200000" flipH="1">
            <a:off x="4788025" y="3212974"/>
            <a:ext cx="1008113" cy="3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Rectángulo redondeado"/>
          <p:cNvSpPr/>
          <p:nvPr/>
        </p:nvSpPr>
        <p:spPr>
          <a:xfrm>
            <a:off x="539552" y="3717032"/>
            <a:ext cx="7848872" cy="1080120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CONJUNTO DE CÉLULAS DIFERENCIADAS Y ESPECIALIZADAS EN UNA FUNCIÓN</a:t>
            </a:r>
            <a:endParaRPr lang="es-ES" sz="2400" b="1" dirty="0"/>
          </a:p>
        </p:txBody>
      </p:sp>
      <p:sp>
        <p:nvSpPr>
          <p:cNvPr id="21" name="20 Pergamino horizontal"/>
          <p:cNvSpPr/>
          <p:nvPr/>
        </p:nvSpPr>
        <p:spPr>
          <a:xfrm>
            <a:off x="971600" y="5373216"/>
            <a:ext cx="2520280" cy="936104"/>
          </a:xfrm>
          <a:prstGeom prst="horizont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HISTOLOGÍA 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26" name="25 Pergamino horizontal"/>
          <p:cNvSpPr/>
          <p:nvPr/>
        </p:nvSpPr>
        <p:spPr>
          <a:xfrm>
            <a:off x="4716016" y="5013176"/>
            <a:ext cx="1872208" cy="648072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VEGETAL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27" name="26 Pergamino horizontal"/>
          <p:cNvSpPr/>
          <p:nvPr/>
        </p:nvSpPr>
        <p:spPr>
          <a:xfrm>
            <a:off x="4716016" y="5921896"/>
            <a:ext cx="1872208" cy="648072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ANIMAL</a:t>
            </a:r>
            <a:endParaRPr lang="es-ES" sz="2400" b="1" dirty="0">
              <a:solidFill>
                <a:schemeClr val="tx1"/>
              </a:solidFill>
            </a:endParaRPr>
          </a:p>
        </p:txBody>
      </p:sp>
      <p:cxnSp>
        <p:nvCxnSpPr>
          <p:cNvPr id="30" name="29 Conector recto de flecha"/>
          <p:cNvCxnSpPr/>
          <p:nvPr/>
        </p:nvCxnSpPr>
        <p:spPr>
          <a:xfrm rot="16200000" flipH="1">
            <a:off x="3931010" y="5438142"/>
            <a:ext cx="314552" cy="11928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/>
          <p:nvPr/>
        </p:nvCxnSpPr>
        <p:spPr>
          <a:xfrm flipV="1">
            <a:off x="3491880" y="5445226"/>
            <a:ext cx="1152130" cy="43204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ES" b="1" dirty="0" smtClean="0">
                <a:solidFill>
                  <a:schemeClr val="tx1"/>
                </a:solidFill>
              </a:rPr>
              <a:t>TEJIDOS VEGETALES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u="sng" dirty="0" smtClean="0"/>
              <a:t>MERISTEMÁTICOS O EMBRIONARIOS</a:t>
            </a:r>
          </a:p>
          <a:p>
            <a:pPr lvl="1"/>
            <a:r>
              <a:rPr lang="es-ES" dirty="0" smtClean="0"/>
              <a:t>MERISTEMOS APICALES</a:t>
            </a:r>
          </a:p>
          <a:p>
            <a:pPr lvl="1"/>
            <a:r>
              <a:rPr lang="es-ES" dirty="0" smtClean="0"/>
              <a:t>MERISTEMOS LATERALES</a:t>
            </a:r>
          </a:p>
          <a:p>
            <a:pPr lvl="1">
              <a:buNone/>
            </a:pPr>
            <a:endParaRPr lang="es-ES" dirty="0" smtClean="0"/>
          </a:p>
          <a:p>
            <a:pPr marL="514350" indent="-514350">
              <a:buFont typeface="+mj-lt"/>
              <a:buAutoNum type="alphaUcPeriod"/>
            </a:pPr>
            <a:r>
              <a:rPr lang="es-ES" u="sng" dirty="0" smtClean="0"/>
              <a:t>DEFINITIVOS O ADULTOS</a:t>
            </a:r>
          </a:p>
          <a:p>
            <a:pPr lvl="1"/>
            <a:r>
              <a:rPr lang="es-ES" dirty="0" smtClean="0"/>
              <a:t>SISTEMA FUNDAMENTAL</a:t>
            </a:r>
          </a:p>
          <a:p>
            <a:pPr lvl="1"/>
            <a:r>
              <a:rPr lang="es-ES" dirty="0" smtClean="0"/>
              <a:t>SISTEMA VASCULAR</a:t>
            </a:r>
          </a:p>
          <a:p>
            <a:pPr lvl="1"/>
            <a:r>
              <a:rPr lang="es-ES" dirty="0" smtClean="0"/>
              <a:t>SISTEMA DÉRMICO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ES" b="1" dirty="0" smtClean="0">
                <a:solidFill>
                  <a:schemeClr val="tx1"/>
                </a:solidFill>
              </a:rPr>
              <a:t>TEJIDOS VEGETALES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2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u="sng" dirty="0" smtClean="0"/>
              <a:t>MERISTEMÁTICOS O EMBRIONARIOS</a:t>
            </a:r>
          </a:p>
          <a:p>
            <a:pPr marL="514350" indent="25400">
              <a:buNone/>
            </a:pPr>
            <a:endParaRPr lang="es-ES" sz="2800" dirty="0" smtClean="0"/>
          </a:p>
          <a:p>
            <a:pPr marL="514350" indent="25400">
              <a:buNone/>
            </a:pPr>
            <a:endParaRPr lang="es-ES" sz="2800" dirty="0" smtClean="0"/>
          </a:p>
          <a:p>
            <a:pPr lvl="1" indent="-112713">
              <a:buNone/>
            </a:pPr>
            <a:endParaRPr lang="es-E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276872"/>
            <a:ext cx="3024336" cy="435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2 Marcador de contenido"/>
          <p:cNvSpPr txBox="1">
            <a:spLocks/>
          </p:cNvSpPr>
          <p:nvPr/>
        </p:nvSpPr>
        <p:spPr>
          <a:xfrm>
            <a:off x="395536" y="3933056"/>
            <a:ext cx="4896544" cy="2520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54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Células: </a:t>
            </a:r>
          </a:p>
          <a:p>
            <a:pPr marL="809625" marR="0" lvl="0" indent="-269875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Pequeñas</a:t>
            </a:r>
          </a:p>
          <a:p>
            <a:pPr marL="809625" marR="0" lvl="0" indent="-269875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Poliédricas</a:t>
            </a:r>
          </a:p>
          <a:p>
            <a:pPr marL="809625" marR="0" lvl="0" indent="-269875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Paredes finas</a:t>
            </a:r>
          </a:p>
          <a:p>
            <a:pPr marL="809625" marR="0" lvl="0" indent="-269875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Muchas</a:t>
            </a:r>
            <a:r>
              <a:rPr kumimoji="0" lang="es-E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vacuolas pequeñas</a:t>
            </a:r>
          </a:p>
          <a:p>
            <a:pPr marL="514350" marR="0" lvl="0" indent="254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254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254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1127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187624" y="2492896"/>
            <a:ext cx="2880320" cy="1224136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dirty="0" smtClean="0"/>
              <a:t>Crecimiento vegetal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5383"/>
            <a:ext cx="33528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375383"/>
            <a:ext cx="2895228" cy="3502292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6990" y="3437772"/>
            <a:ext cx="3554739" cy="314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769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736</Words>
  <Application>Microsoft Office PowerPoint</Application>
  <PresentationFormat>Presentación en pantalla (4:3)</PresentationFormat>
  <Paragraphs>256</Paragraphs>
  <Slides>59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59</vt:i4>
      </vt:variant>
    </vt:vector>
  </HeadingPairs>
  <TitlesOfParts>
    <vt:vector size="60" baseType="lpstr">
      <vt:lpstr>Tema de Office</vt:lpstr>
      <vt:lpstr>LA ORGANIZACIÓN PLURICELULAR</vt:lpstr>
      <vt:lpstr>Diapositiva 2</vt:lpstr>
      <vt:lpstr>CARACTERÍSTICAS ORGANIZACIÓN JERÁRQUICA</vt:lpstr>
      <vt:lpstr>Diapositiva 4</vt:lpstr>
      <vt:lpstr>Diferenciación</vt:lpstr>
      <vt:lpstr>Diapositiva 6</vt:lpstr>
      <vt:lpstr>TEJIDOS VEGETALES</vt:lpstr>
      <vt:lpstr>TEJIDOS VEGETALES</vt:lpstr>
      <vt:lpstr>Diapositiva 9</vt:lpstr>
      <vt:lpstr>TEJIDOS VEGETALES</vt:lpstr>
      <vt:lpstr>Diapositiva 11</vt:lpstr>
      <vt:lpstr>TEJIDOS VEGETALES</vt:lpstr>
      <vt:lpstr>Sistema fundamental</vt:lpstr>
      <vt:lpstr>Sistema fundamental</vt:lpstr>
      <vt:lpstr>Sistema vascular</vt:lpstr>
      <vt:lpstr>Sistema vascular</vt:lpstr>
      <vt:lpstr>Sistema Dérmico</vt:lpstr>
      <vt:lpstr>Diapositiva 18</vt:lpstr>
      <vt:lpstr>Laboratorio</vt:lpstr>
      <vt:lpstr>Laboratorio</vt:lpstr>
      <vt:lpstr>TEJIDOS ANIMALES</vt:lpstr>
      <vt:lpstr>Diapositiva 22</vt:lpstr>
      <vt:lpstr>EPITELIOS</vt:lpstr>
      <vt:lpstr>EPITELIOS DE REVESTIMIENTO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EPITELIOS GLANDULARES</vt:lpstr>
      <vt:lpstr>Diapositiva 32</vt:lpstr>
      <vt:lpstr>Diapositiva 33</vt:lpstr>
      <vt:lpstr>Diapositiva 34</vt:lpstr>
      <vt:lpstr>TEJIDO MUSCULAR</vt:lpstr>
      <vt:lpstr>FIBRA MUSCULAR ESTRIADA</vt:lpstr>
      <vt:lpstr>FIBRAS MÚSCULO ESQUELÉTICO</vt:lpstr>
      <vt:lpstr>Diapositiva 38</vt:lpstr>
      <vt:lpstr>FIBRAS MÚSCULO CARDÍACO</vt:lpstr>
      <vt:lpstr>FIBRA MUSCULAR LISA</vt:lpstr>
      <vt:lpstr>Diapositiva 41</vt:lpstr>
      <vt:lpstr>TEJIDO NERVIOSO</vt:lpstr>
      <vt:lpstr>NEURONA</vt:lpstr>
      <vt:lpstr>NEUROGLÍA</vt:lpstr>
      <vt:lpstr>Tejidos Conectivos</vt:lpstr>
      <vt:lpstr>Tejido Conectivo</vt:lpstr>
      <vt:lpstr>Tejido Conectivo</vt:lpstr>
      <vt:lpstr>1. Tejido Conjuntivo</vt:lpstr>
      <vt:lpstr>2. Tejido Adiposo</vt:lpstr>
      <vt:lpstr>2. Tejido Adiposo</vt:lpstr>
      <vt:lpstr>3.  Tejido Cartilaginoso</vt:lpstr>
      <vt:lpstr>3. Tejido Cartilaginoso</vt:lpstr>
      <vt:lpstr>4. Tejido Óseo</vt:lpstr>
      <vt:lpstr>4. Tejido Óseo</vt:lpstr>
      <vt:lpstr>Tejido Vascular</vt:lpstr>
      <vt:lpstr>Tejido Vascular</vt:lpstr>
      <vt:lpstr>LINFA</vt:lpstr>
      <vt:lpstr>Medio interno</vt:lpstr>
      <vt:lpstr>Homeostasis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ORGANIZACIÓN PLURICELULAR </dc:title>
  <dc:creator>Teresa</dc:creator>
  <cp:lastModifiedBy>Teresa</cp:lastModifiedBy>
  <cp:revision>44</cp:revision>
  <dcterms:created xsi:type="dcterms:W3CDTF">2015-02-22T11:24:06Z</dcterms:created>
  <dcterms:modified xsi:type="dcterms:W3CDTF">2015-03-09T11:27:32Z</dcterms:modified>
</cp:coreProperties>
</file>